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145706335" r:id="rId2"/>
    <p:sldId id="288" r:id="rId3"/>
    <p:sldId id="291" r:id="rId4"/>
    <p:sldId id="2145706337" r:id="rId5"/>
    <p:sldId id="2145706336" r:id="rId6"/>
    <p:sldId id="2145706338" r:id="rId7"/>
    <p:sldId id="2145706340" r:id="rId8"/>
    <p:sldId id="2145706360" r:id="rId9"/>
    <p:sldId id="2145706343" r:id="rId10"/>
    <p:sldId id="2145706359" r:id="rId11"/>
    <p:sldId id="2145706354" r:id="rId12"/>
    <p:sldId id="2145706358" r:id="rId13"/>
    <p:sldId id="2145706378" r:id="rId14"/>
    <p:sldId id="2145706381" r:id="rId15"/>
    <p:sldId id="2145706375" r:id="rId16"/>
    <p:sldId id="2145706373" r:id="rId17"/>
    <p:sldId id="21457063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5843B1-7CD0-7067-49E7-8A8DFABD597A}" v="84" dt="2022-07-09T03:24:58.093"/>
    <p1510:client id="{E492417F-1A1A-F5E7-289A-D379EAC26E60}" v="34" dt="2022-07-22T04:28:27.516"/>
    <p1510:client id="{F1021202-64E4-2B99-EBB1-EE1343511CEB}" v="523" dt="2022-07-08T08:45:43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49" autoAdjust="0"/>
  </p:normalViewPr>
  <p:slideViewPr>
    <p:cSldViewPr snapToGrid="0">
      <p:cViewPr>
        <p:scale>
          <a:sx n="57" d="100"/>
          <a:sy n="57" d="100"/>
        </p:scale>
        <p:origin x="94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lamet  Triono" userId="S::slamet@prestasijunior.org::ddfa57d6-e7ff-4b1d-a5c5-44619ef982e0" providerId="AD" clId="Web-{E492417F-1A1A-F5E7-289A-D379EAC26E60}"/>
    <pc:docChg chg="modSld">
      <pc:chgData name="Slamet  Triono" userId="S::slamet@prestasijunior.org::ddfa57d6-e7ff-4b1d-a5c5-44619ef982e0" providerId="AD" clId="Web-{E492417F-1A1A-F5E7-289A-D379EAC26E60}" dt="2022-07-22T04:28:27.516" v="42" actId="20577"/>
      <pc:docMkLst>
        <pc:docMk/>
      </pc:docMkLst>
      <pc:sldChg chg="addSp modSp mod setBg">
        <pc:chgData name="Slamet  Triono" userId="S::slamet@prestasijunior.org::ddfa57d6-e7ff-4b1d-a5c5-44619ef982e0" providerId="AD" clId="Web-{E492417F-1A1A-F5E7-289A-D379EAC26E60}" dt="2022-07-22T04:27:52.156" v="36" actId="1076"/>
        <pc:sldMkLst>
          <pc:docMk/>
          <pc:sldMk cId="1780322160" sldId="291"/>
        </pc:sldMkLst>
        <pc:spChg chg="mod ord">
          <ac:chgData name="Slamet  Triono" userId="S::slamet@prestasijunior.org::ddfa57d6-e7ff-4b1d-a5c5-44619ef982e0" providerId="AD" clId="Web-{E492417F-1A1A-F5E7-289A-D379EAC26E60}" dt="2022-07-22T04:27:31.030" v="32" actId="20577"/>
          <ac:spMkLst>
            <pc:docMk/>
            <pc:sldMk cId="1780322160" sldId="291"/>
            <ac:spMk id="3" creationId="{0D571BA2-45C8-27B3-F26A-99B04C6F98C4}"/>
          </ac:spMkLst>
        </pc:spChg>
        <pc:spChg chg="mod ord">
          <ac:chgData name="Slamet  Triono" userId="S::slamet@prestasijunior.org::ddfa57d6-e7ff-4b1d-a5c5-44619ef982e0" providerId="AD" clId="Web-{E492417F-1A1A-F5E7-289A-D379EAC26E60}" dt="2022-07-22T04:27:52.156" v="36" actId="1076"/>
          <ac:spMkLst>
            <pc:docMk/>
            <pc:sldMk cId="1780322160" sldId="291"/>
            <ac:spMk id="5" creationId="{17634613-0359-A6C5-DB42-D4184057B9AE}"/>
          </ac:spMkLst>
        </pc:spChg>
        <pc:spChg chg="add">
          <ac:chgData name="Slamet  Triono" userId="S::slamet@prestasijunior.org::ddfa57d6-e7ff-4b1d-a5c5-44619ef982e0" providerId="AD" clId="Web-{E492417F-1A1A-F5E7-289A-D379EAC26E60}" dt="2022-07-22T04:20:54.471" v="4"/>
          <ac:spMkLst>
            <pc:docMk/>
            <pc:sldMk cId="1780322160" sldId="291"/>
            <ac:spMk id="10" creationId="{04812C46-200A-4DEB-A05E-3ED6C68C2387}"/>
          </ac:spMkLst>
        </pc:spChg>
        <pc:spChg chg="add">
          <ac:chgData name="Slamet  Triono" userId="S::slamet@prestasijunior.org::ddfa57d6-e7ff-4b1d-a5c5-44619ef982e0" providerId="AD" clId="Web-{E492417F-1A1A-F5E7-289A-D379EAC26E60}" dt="2022-07-22T04:20:54.471" v="4"/>
          <ac:spMkLst>
            <pc:docMk/>
            <pc:sldMk cId="1780322160" sldId="291"/>
            <ac:spMk id="12" creationId="{D1EA859B-E555-4109-94F3-6700E046E008}"/>
          </ac:spMkLst>
        </pc:spChg>
        <pc:picChg chg="add mod">
          <ac:chgData name="Slamet  Triono" userId="S::slamet@prestasijunior.org::ddfa57d6-e7ff-4b1d-a5c5-44619ef982e0" providerId="AD" clId="Web-{E492417F-1A1A-F5E7-289A-D379EAC26E60}" dt="2022-07-22T04:20:54.471" v="4"/>
          <ac:picMkLst>
            <pc:docMk/>
            <pc:sldMk cId="1780322160" sldId="291"/>
            <ac:picMk id="2" creationId="{770915F8-52CE-49CC-3858-158789CC77FC}"/>
          </ac:picMkLst>
        </pc:picChg>
      </pc:sldChg>
      <pc:sldChg chg="addSp modSp mod setBg">
        <pc:chgData name="Slamet  Triono" userId="S::slamet@prestasijunior.org::ddfa57d6-e7ff-4b1d-a5c5-44619ef982e0" providerId="AD" clId="Web-{E492417F-1A1A-F5E7-289A-D379EAC26E60}" dt="2022-07-22T04:23:22.929" v="14"/>
        <pc:sldMkLst>
          <pc:docMk/>
          <pc:sldMk cId="2355605116" sldId="2145706336"/>
        </pc:sldMkLst>
        <pc:spChg chg="mod">
          <ac:chgData name="Slamet  Triono" userId="S::slamet@prestasijunior.org::ddfa57d6-e7ff-4b1d-a5c5-44619ef982e0" providerId="AD" clId="Web-{E492417F-1A1A-F5E7-289A-D379EAC26E60}" dt="2022-07-22T04:22:51.990" v="7" actId="20577"/>
          <ac:spMkLst>
            <pc:docMk/>
            <pc:sldMk cId="2355605116" sldId="2145706336"/>
            <ac:spMk id="2" creationId="{D28CED3A-8017-CFAE-48EF-17011E6072F3}"/>
          </ac:spMkLst>
        </pc:spChg>
        <pc:spChg chg="mod">
          <ac:chgData name="Slamet  Triono" userId="S::slamet@prestasijunior.org::ddfa57d6-e7ff-4b1d-a5c5-44619ef982e0" providerId="AD" clId="Web-{E492417F-1A1A-F5E7-289A-D379EAC26E60}" dt="2022-07-22T04:23:22.929" v="14"/>
          <ac:spMkLst>
            <pc:docMk/>
            <pc:sldMk cId="2355605116" sldId="2145706336"/>
            <ac:spMk id="3" creationId="{A18D7BBA-008A-B7B5-277B-69BFBC8B0DAF}"/>
          </ac:spMkLst>
        </pc:spChg>
        <pc:spChg chg="add">
          <ac:chgData name="Slamet  Triono" userId="S::slamet@prestasijunior.org::ddfa57d6-e7ff-4b1d-a5c5-44619ef982e0" providerId="AD" clId="Web-{E492417F-1A1A-F5E7-289A-D379EAC26E60}" dt="2022-07-22T04:22:14.505" v="6"/>
          <ac:spMkLst>
            <pc:docMk/>
            <pc:sldMk cId="2355605116" sldId="2145706336"/>
            <ac:spMk id="9" creationId="{8181FC64-B306-4821-98E2-780662EFC486}"/>
          </ac:spMkLst>
        </pc:spChg>
        <pc:spChg chg="add">
          <ac:chgData name="Slamet  Triono" userId="S::slamet@prestasijunior.org::ddfa57d6-e7ff-4b1d-a5c5-44619ef982e0" providerId="AD" clId="Web-{E492417F-1A1A-F5E7-289A-D379EAC26E60}" dt="2022-07-22T04:22:14.505" v="6"/>
          <ac:spMkLst>
            <pc:docMk/>
            <pc:sldMk cId="2355605116" sldId="2145706336"/>
            <ac:spMk id="11" creationId="{5871FC61-DD4E-47D4-81FD-8A7E7D12B371}"/>
          </ac:spMkLst>
        </pc:spChg>
        <pc:spChg chg="add">
          <ac:chgData name="Slamet  Triono" userId="S::slamet@prestasijunior.org::ddfa57d6-e7ff-4b1d-a5c5-44619ef982e0" providerId="AD" clId="Web-{E492417F-1A1A-F5E7-289A-D379EAC26E60}" dt="2022-07-22T04:22:14.505" v="6"/>
          <ac:spMkLst>
            <pc:docMk/>
            <pc:sldMk cId="2355605116" sldId="2145706336"/>
            <ac:spMk id="13" creationId="{F9EC3F91-A75C-4F74-867E-E4C28C13546B}"/>
          </ac:spMkLst>
        </pc:spChg>
        <pc:spChg chg="add">
          <ac:chgData name="Slamet  Triono" userId="S::slamet@prestasijunior.org::ddfa57d6-e7ff-4b1d-a5c5-44619ef982e0" providerId="AD" clId="Web-{E492417F-1A1A-F5E7-289A-D379EAC26E60}" dt="2022-07-22T04:22:14.505" v="6"/>
          <ac:spMkLst>
            <pc:docMk/>
            <pc:sldMk cId="2355605116" sldId="2145706336"/>
            <ac:spMk id="15" creationId="{829A1E2C-5AC8-40FC-99E9-832069D39792}"/>
          </ac:spMkLst>
        </pc:spChg>
        <pc:picChg chg="add mod ord">
          <ac:chgData name="Slamet  Triono" userId="S::slamet@prestasijunior.org::ddfa57d6-e7ff-4b1d-a5c5-44619ef982e0" providerId="AD" clId="Web-{E492417F-1A1A-F5E7-289A-D379EAC26E60}" dt="2022-07-22T04:22:14.505" v="6"/>
          <ac:picMkLst>
            <pc:docMk/>
            <pc:sldMk cId="2355605116" sldId="2145706336"/>
            <ac:picMk id="4" creationId="{2EFCBB42-C30C-0FC7-B051-F84CBA1A71B1}"/>
          </ac:picMkLst>
        </pc:picChg>
      </pc:sldChg>
      <pc:sldChg chg="addSp delSp modSp mod setBg setClrOvrMap">
        <pc:chgData name="Slamet  Triono" userId="S::slamet@prestasijunior.org::ddfa57d6-e7ff-4b1d-a5c5-44619ef982e0" providerId="AD" clId="Web-{E492417F-1A1A-F5E7-289A-D379EAC26E60}" dt="2022-07-22T04:28:27.516" v="42" actId="20577"/>
        <pc:sldMkLst>
          <pc:docMk/>
          <pc:sldMk cId="3991521205" sldId="2145706337"/>
        </pc:sldMkLst>
        <pc:spChg chg="mod">
          <ac:chgData name="Slamet  Triono" userId="S::slamet@prestasijunior.org::ddfa57d6-e7ff-4b1d-a5c5-44619ef982e0" providerId="AD" clId="Web-{E492417F-1A1A-F5E7-289A-D379EAC26E60}" dt="2022-07-22T04:28:27.516" v="42" actId="20577"/>
          <ac:spMkLst>
            <pc:docMk/>
            <pc:sldMk cId="3991521205" sldId="2145706337"/>
            <ac:spMk id="2" creationId="{3F097F18-89F8-6E4B-FA48-C7143820C06D}"/>
          </ac:spMkLst>
        </pc:spChg>
        <pc:spChg chg="mod">
          <ac:chgData name="Slamet  Triono" userId="S::slamet@prestasijunior.org::ddfa57d6-e7ff-4b1d-a5c5-44619ef982e0" providerId="AD" clId="Web-{E492417F-1A1A-F5E7-289A-D379EAC26E60}" dt="2022-07-22T04:28:15.422" v="40" actId="20577"/>
          <ac:spMkLst>
            <pc:docMk/>
            <pc:sldMk cId="3991521205" sldId="2145706337"/>
            <ac:spMk id="3" creationId="{9202CC87-A464-B5DC-0129-778F9990A520}"/>
          </ac:spMkLst>
        </pc:spChg>
        <pc:spChg chg="add del">
          <ac:chgData name="Slamet  Triono" userId="S::slamet@prestasijunior.org::ddfa57d6-e7ff-4b1d-a5c5-44619ef982e0" providerId="AD" clId="Web-{E492417F-1A1A-F5E7-289A-D379EAC26E60}" dt="2022-07-22T04:25:15.729" v="19"/>
          <ac:spMkLst>
            <pc:docMk/>
            <pc:sldMk cId="3991521205" sldId="2145706337"/>
            <ac:spMk id="10" creationId="{28FF88A3-8EBC-4142-8CC2-EBE257ED6C90}"/>
          </ac:spMkLst>
        </pc:spChg>
        <pc:spChg chg="add del">
          <ac:chgData name="Slamet  Triono" userId="S::slamet@prestasijunior.org::ddfa57d6-e7ff-4b1d-a5c5-44619ef982e0" providerId="AD" clId="Web-{E492417F-1A1A-F5E7-289A-D379EAC26E60}" dt="2022-07-22T04:25:25.870" v="23"/>
          <ac:spMkLst>
            <pc:docMk/>
            <pc:sldMk cId="3991521205" sldId="2145706337"/>
            <ac:spMk id="14" creationId="{F9EC3F91-A75C-4F74-867E-E4C28C13546B}"/>
          </ac:spMkLst>
        </pc:spChg>
        <pc:spChg chg="add del">
          <ac:chgData name="Slamet  Triono" userId="S::slamet@prestasijunior.org::ddfa57d6-e7ff-4b1d-a5c5-44619ef982e0" providerId="AD" clId="Web-{E492417F-1A1A-F5E7-289A-D379EAC26E60}" dt="2022-07-22T04:25:25.870" v="23"/>
          <ac:spMkLst>
            <pc:docMk/>
            <pc:sldMk cId="3991521205" sldId="2145706337"/>
            <ac:spMk id="16" creationId="{829A1E2C-5AC8-40FC-99E9-832069D39792}"/>
          </ac:spMkLst>
        </pc:spChg>
        <pc:spChg chg="add del">
          <ac:chgData name="Slamet  Triono" userId="S::slamet@prestasijunior.org::ddfa57d6-e7ff-4b1d-a5c5-44619ef982e0" providerId="AD" clId="Web-{E492417F-1A1A-F5E7-289A-D379EAC26E60}" dt="2022-07-22T04:25:18.838" v="21"/>
          <ac:spMkLst>
            <pc:docMk/>
            <pc:sldMk cId="3991521205" sldId="2145706337"/>
            <ac:spMk id="17" creationId="{04812C46-200A-4DEB-A05E-3ED6C68C2387}"/>
          </ac:spMkLst>
        </pc:spChg>
        <pc:spChg chg="add del">
          <ac:chgData name="Slamet  Triono" userId="S::slamet@prestasijunior.org::ddfa57d6-e7ff-4b1d-a5c5-44619ef982e0" providerId="AD" clId="Web-{E492417F-1A1A-F5E7-289A-D379EAC26E60}" dt="2022-07-22T04:25:18.838" v="21"/>
          <ac:spMkLst>
            <pc:docMk/>
            <pc:sldMk cId="3991521205" sldId="2145706337"/>
            <ac:spMk id="18" creationId="{D1EA859B-E555-4109-94F3-6700E046E008}"/>
          </ac:spMkLst>
        </pc:spChg>
        <pc:spChg chg="add del">
          <ac:chgData name="Slamet  Triono" userId="S::slamet@prestasijunior.org::ddfa57d6-e7ff-4b1d-a5c5-44619ef982e0" providerId="AD" clId="Web-{E492417F-1A1A-F5E7-289A-D379EAC26E60}" dt="2022-07-22T04:25:25.870" v="23"/>
          <ac:spMkLst>
            <pc:docMk/>
            <pc:sldMk cId="3991521205" sldId="2145706337"/>
            <ac:spMk id="20" creationId="{8181FC64-B306-4821-98E2-780662EFC486}"/>
          </ac:spMkLst>
        </pc:spChg>
        <pc:spChg chg="add del">
          <ac:chgData name="Slamet  Triono" userId="S::slamet@prestasijunior.org::ddfa57d6-e7ff-4b1d-a5c5-44619ef982e0" providerId="AD" clId="Web-{E492417F-1A1A-F5E7-289A-D379EAC26E60}" dt="2022-07-22T04:25:25.870" v="23"/>
          <ac:spMkLst>
            <pc:docMk/>
            <pc:sldMk cId="3991521205" sldId="2145706337"/>
            <ac:spMk id="21" creationId="{5871FC61-DD4E-47D4-81FD-8A7E7D12B371}"/>
          </ac:spMkLst>
        </pc:spChg>
        <pc:spChg chg="add">
          <ac:chgData name="Slamet  Triono" userId="S::slamet@prestasijunior.org::ddfa57d6-e7ff-4b1d-a5c5-44619ef982e0" providerId="AD" clId="Web-{E492417F-1A1A-F5E7-289A-D379EAC26E60}" dt="2022-07-22T04:25:25.886" v="24"/>
          <ac:spMkLst>
            <pc:docMk/>
            <pc:sldMk cId="3991521205" sldId="2145706337"/>
            <ac:spMk id="23" creationId="{04812C46-200A-4DEB-A05E-3ED6C68C2387}"/>
          </ac:spMkLst>
        </pc:spChg>
        <pc:spChg chg="add">
          <ac:chgData name="Slamet  Triono" userId="S::slamet@prestasijunior.org::ddfa57d6-e7ff-4b1d-a5c5-44619ef982e0" providerId="AD" clId="Web-{E492417F-1A1A-F5E7-289A-D379EAC26E60}" dt="2022-07-22T04:25:25.886" v="24"/>
          <ac:spMkLst>
            <pc:docMk/>
            <pc:sldMk cId="3991521205" sldId="2145706337"/>
            <ac:spMk id="24" creationId="{D1EA859B-E555-4109-94F3-6700E046E008}"/>
          </ac:spMkLst>
        </pc:spChg>
        <pc:grpChg chg="add del">
          <ac:chgData name="Slamet  Triono" userId="S::slamet@prestasijunior.org::ddfa57d6-e7ff-4b1d-a5c5-44619ef982e0" providerId="AD" clId="Web-{E492417F-1A1A-F5E7-289A-D379EAC26E60}" dt="2022-07-22T04:25:15.729" v="19"/>
          <ac:grpSpMkLst>
            <pc:docMk/>
            <pc:sldMk cId="3991521205" sldId="2145706337"/>
            <ac:grpSpMk id="12" creationId="{27D8A815-1B1F-4DB5-A03C-F4987CF0CB0F}"/>
          </ac:grpSpMkLst>
        </pc:grpChg>
        <pc:picChg chg="add del mod">
          <ac:chgData name="Slamet  Triono" userId="S::slamet@prestasijunior.org::ddfa57d6-e7ff-4b1d-a5c5-44619ef982e0" providerId="AD" clId="Web-{E492417F-1A1A-F5E7-289A-D379EAC26E60}" dt="2022-07-22T04:24:23.727" v="16"/>
          <ac:picMkLst>
            <pc:docMk/>
            <pc:sldMk cId="3991521205" sldId="2145706337"/>
            <ac:picMk id="4" creationId="{42BB5EAD-0B1B-BA94-9B90-625267B8EEA6}"/>
          </ac:picMkLst>
        </pc:picChg>
        <pc:picChg chg="add mod ord">
          <ac:chgData name="Slamet  Triono" userId="S::slamet@prestasijunior.org::ddfa57d6-e7ff-4b1d-a5c5-44619ef982e0" providerId="AD" clId="Web-{E492417F-1A1A-F5E7-289A-D379EAC26E60}" dt="2022-07-22T04:25:25.886" v="24"/>
          <ac:picMkLst>
            <pc:docMk/>
            <pc:sldMk cId="3991521205" sldId="2145706337"/>
            <ac:picMk id="5" creationId="{906AD04D-85B1-507F-C654-D5D8CFE91D8C}"/>
          </ac:picMkLst>
        </pc:picChg>
      </pc:sldChg>
    </pc:docChg>
  </pc:docChgLst>
  <pc:docChgLst>
    <pc:chgData name="Diko Abhiwisna Inastu" userId="S::diko@prestasijunior.org::65491c4f-f7cb-4a3f-b998-e97a453d252f" providerId="AD" clId="Web-{C85843B1-7CD0-7067-49E7-8A8DFABD597A}"/>
    <pc:docChg chg="modSld">
      <pc:chgData name="Diko Abhiwisna Inastu" userId="S::diko@prestasijunior.org::65491c4f-f7cb-4a3f-b998-e97a453d252f" providerId="AD" clId="Web-{C85843B1-7CD0-7067-49E7-8A8DFABD597A}" dt="2022-07-09T03:24:54.717" v="48" actId="20577"/>
      <pc:docMkLst>
        <pc:docMk/>
      </pc:docMkLst>
      <pc:sldChg chg="delSp">
        <pc:chgData name="Diko Abhiwisna Inastu" userId="S::diko@prestasijunior.org::65491c4f-f7cb-4a3f-b998-e97a453d252f" providerId="AD" clId="Web-{C85843B1-7CD0-7067-49E7-8A8DFABD597A}" dt="2022-07-09T02:58:26.084" v="0"/>
        <pc:sldMkLst>
          <pc:docMk/>
          <pc:sldMk cId="3686819666" sldId="2145706335"/>
        </pc:sldMkLst>
        <pc:spChg chg="del">
          <ac:chgData name="Diko Abhiwisna Inastu" userId="S::diko@prestasijunior.org::65491c4f-f7cb-4a3f-b998-e97a453d252f" providerId="AD" clId="Web-{C85843B1-7CD0-7067-49E7-8A8DFABD597A}" dt="2022-07-09T02:58:26.084" v="0"/>
          <ac:spMkLst>
            <pc:docMk/>
            <pc:sldMk cId="3686819666" sldId="2145706335"/>
            <ac:spMk id="3" creationId="{D3A3BB26-4560-E923-B814-DB6568BA62FC}"/>
          </ac:spMkLst>
        </pc:spChg>
      </pc:sldChg>
      <pc:sldChg chg="modSp">
        <pc:chgData name="Diko Abhiwisna Inastu" userId="S::diko@prestasijunior.org::65491c4f-f7cb-4a3f-b998-e97a453d252f" providerId="AD" clId="Web-{C85843B1-7CD0-7067-49E7-8A8DFABD597A}" dt="2022-07-09T03:24:54.717" v="48" actId="20577"/>
        <pc:sldMkLst>
          <pc:docMk/>
          <pc:sldMk cId="2136319533" sldId="2145706380"/>
        </pc:sldMkLst>
        <pc:spChg chg="mod">
          <ac:chgData name="Diko Abhiwisna Inastu" userId="S::diko@prestasijunior.org::65491c4f-f7cb-4a3f-b998-e97a453d252f" providerId="AD" clId="Web-{C85843B1-7CD0-7067-49E7-8A8DFABD597A}" dt="2022-07-09T03:24:54.717" v="48" actId="20577"/>
          <ac:spMkLst>
            <pc:docMk/>
            <pc:sldMk cId="2136319533" sldId="2145706380"/>
            <ac:spMk id="7" creationId="{E11A5C8E-699B-8D33-8FBF-286AE10A409D}"/>
          </ac:spMkLst>
        </pc:spChg>
      </pc:sldChg>
    </pc:docChg>
  </pc:docChgLst>
  <pc:docChgLst>
    <pc:chgData name="Diko Abhiwisna Inastu" userId="S::diko@prestasijunior.org::65491c4f-f7cb-4a3f-b998-e97a453d252f" providerId="AD" clId="Web-{F1021202-64E4-2B99-EBB1-EE1343511CEB}"/>
    <pc:docChg chg="modSld sldOrd">
      <pc:chgData name="Diko Abhiwisna Inastu" userId="S::diko@prestasijunior.org::65491c4f-f7cb-4a3f-b998-e97a453d252f" providerId="AD" clId="Web-{F1021202-64E4-2B99-EBB1-EE1343511CEB}" dt="2022-07-08T08:45:43.643" v="493" actId="14100"/>
      <pc:docMkLst>
        <pc:docMk/>
      </pc:docMkLst>
      <pc:sldChg chg="addSp delSp modSp">
        <pc:chgData name="Diko Abhiwisna Inastu" userId="S::diko@prestasijunior.org::65491c4f-f7cb-4a3f-b998-e97a453d252f" providerId="AD" clId="Web-{F1021202-64E4-2B99-EBB1-EE1343511CEB}" dt="2022-07-08T08:25:31.066" v="74" actId="20577"/>
        <pc:sldMkLst>
          <pc:docMk/>
          <pc:sldMk cId="1703465417" sldId="288"/>
        </pc:sldMkLst>
        <pc:spChg chg="del mod">
          <ac:chgData name="Diko Abhiwisna Inastu" userId="S::diko@prestasijunior.org::65491c4f-f7cb-4a3f-b998-e97a453d252f" providerId="AD" clId="Web-{F1021202-64E4-2B99-EBB1-EE1343511CEB}" dt="2022-07-08T08:19:33.385" v="33"/>
          <ac:spMkLst>
            <pc:docMk/>
            <pc:sldMk cId="1703465417" sldId="288"/>
            <ac:spMk id="3" creationId="{B15888FB-218F-FA06-1664-72DB71F1798A}"/>
          </ac:spMkLst>
        </pc:spChg>
        <pc:spChg chg="del">
          <ac:chgData name="Diko Abhiwisna Inastu" userId="S::diko@prestasijunior.org::65491c4f-f7cb-4a3f-b998-e97a453d252f" providerId="AD" clId="Web-{F1021202-64E4-2B99-EBB1-EE1343511CEB}" dt="2022-07-08T08:18:27.977" v="22"/>
          <ac:spMkLst>
            <pc:docMk/>
            <pc:sldMk cId="1703465417" sldId="288"/>
            <ac:spMk id="4" creationId="{61F51C76-ED3A-AE92-AC78-CD89F24CC75B}"/>
          </ac:spMkLst>
        </pc:spChg>
        <pc:spChg chg="add mod">
          <ac:chgData name="Diko Abhiwisna Inastu" userId="S::diko@prestasijunior.org::65491c4f-f7cb-4a3f-b998-e97a453d252f" providerId="AD" clId="Web-{F1021202-64E4-2B99-EBB1-EE1343511CEB}" dt="2022-07-08T08:25:02.377" v="69" actId="1076"/>
          <ac:spMkLst>
            <pc:docMk/>
            <pc:sldMk cId="1703465417" sldId="288"/>
            <ac:spMk id="6" creationId="{8E4E2C4B-10F8-DD06-E85F-17C000165A19}"/>
          </ac:spMkLst>
        </pc:spChg>
        <pc:spChg chg="del mod">
          <ac:chgData name="Diko Abhiwisna Inastu" userId="S::diko@prestasijunior.org::65491c4f-f7cb-4a3f-b998-e97a453d252f" providerId="AD" clId="Web-{F1021202-64E4-2B99-EBB1-EE1343511CEB}" dt="2022-07-08T08:23:35.594" v="51"/>
          <ac:spMkLst>
            <pc:docMk/>
            <pc:sldMk cId="1703465417" sldId="288"/>
            <ac:spMk id="7" creationId="{82EDCD81-2E5B-B91A-8A7A-108E70D05394}"/>
          </ac:spMkLst>
        </pc:spChg>
        <pc:spChg chg="mod">
          <ac:chgData name="Diko Abhiwisna Inastu" userId="S::diko@prestasijunior.org::65491c4f-f7cb-4a3f-b998-e97a453d252f" providerId="AD" clId="Web-{F1021202-64E4-2B99-EBB1-EE1343511CEB}" dt="2022-07-08T08:25:31.066" v="74" actId="20577"/>
          <ac:spMkLst>
            <pc:docMk/>
            <pc:sldMk cId="1703465417" sldId="288"/>
            <ac:spMk id="18" creationId="{A71D71E4-F294-E60A-2B96-1AFBAE2D3C78}"/>
          </ac:spMkLst>
        </pc:spChg>
        <pc:picChg chg="add mod ord">
          <ac:chgData name="Diko Abhiwisna Inastu" userId="S::diko@prestasijunior.org::65491c4f-f7cb-4a3f-b998-e97a453d252f" providerId="AD" clId="Web-{F1021202-64E4-2B99-EBB1-EE1343511CEB}" dt="2022-07-08T08:25:11.862" v="73" actId="1076"/>
          <ac:picMkLst>
            <pc:docMk/>
            <pc:sldMk cId="1703465417" sldId="288"/>
            <ac:picMk id="2" creationId="{99FCC653-5C5C-0844-20AF-C160FD34F713}"/>
          </ac:picMkLst>
        </pc:picChg>
      </pc:sldChg>
      <pc:sldChg chg="modSp">
        <pc:chgData name="Diko Abhiwisna Inastu" userId="S::diko@prestasijunior.org::65491c4f-f7cb-4a3f-b998-e97a453d252f" providerId="AD" clId="Web-{F1021202-64E4-2B99-EBB1-EE1343511CEB}" dt="2022-07-08T08:25:53.504" v="75" actId="20577"/>
        <pc:sldMkLst>
          <pc:docMk/>
          <pc:sldMk cId="1780322160" sldId="291"/>
        </pc:sldMkLst>
        <pc:spChg chg="mod">
          <ac:chgData name="Diko Abhiwisna Inastu" userId="S::diko@prestasijunior.org::65491c4f-f7cb-4a3f-b998-e97a453d252f" providerId="AD" clId="Web-{F1021202-64E4-2B99-EBB1-EE1343511CEB}" dt="2022-07-08T08:25:53.504" v="75" actId="20577"/>
          <ac:spMkLst>
            <pc:docMk/>
            <pc:sldMk cId="1780322160" sldId="291"/>
            <ac:spMk id="3" creationId="{0D571BA2-45C8-27B3-F26A-99B04C6F98C4}"/>
          </ac:spMkLst>
        </pc:spChg>
      </pc:sldChg>
      <pc:sldChg chg="modSp">
        <pc:chgData name="Diko Abhiwisna Inastu" userId="S::diko@prestasijunior.org::65491c4f-f7cb-4a3f-b998-e97a453d252f" providerId="AD" clId="Web-{F1021202-64E4-2B99-EBB1-EE1343511CEB}" dt="2022-07-08T08:17:17.881" v="19" actId="20577"/>
        <pc:sldMkLst>
          <pc:docMk/>
          <pc:sldMk cId="3686819666" sldId="2145706335"/>
        </pc:sldMkLst>
        <pc:spChg chg="mod">
          <ac:chgData name="Diko Abhiwisna Inastu" userId="S::diko@prestasijunior.org::65491c4f-f7cb-4a3f-b998-e97a453d252f" providerId="AD" clId="Web-{F1021202-64E4-2B99-EBB1-EE1343511CEB}" dt="2022-07-08T08:17:17.881" v="19" actId="20577"/>
          <ac:spMkLst>
            <pc:docMk/>
            <pc:sldMk cId="3686819666" sldId="2145706335"/>
            <ac:spMk id="2" creationId="{25FFE426-050D-3403-FDFD-EC841CDD8C4A}"/>
          </ac:spMkLst>
        </pc:spChg>
      </pc:sldChg>
      <pc:sldChg chg="modSp">
        <pc:chgData name="Diko Abhiwisna Inastu" userId="S::diko@prestasijunior.org::65491c4f-f7cb-4a3f-b998-e97a453d252f" providerId="AD" clId="Web-{F1021202-64E4-2B99-EBB1-EE1343511CEB}" dt="2022-07-08T08:26:10.113" v="78" actId="20577"/>
        <pc:sldMkLst>
          <pc:docMk/>
          <pc:sldMk cId="2355605116" sldId="2145706336"/>
        </pc:sldMkLst>
        <pc:spChg chg="mod">
          <ac:chgData name="Diko Abhiwisna Inastu" userId="S::diko@prestasijunior.org::65491c4f-f7cb-4a3f-b998-e97a453d252f" providerId="AD" clId="Web-{F1021202-64E4-2B99-EBB1-EE1343511CEB}" dt="2022-07-08T08:26:10.113" v="78" actId="20577"/>
          <ac:spMkLst>
            <pc:docMk/>
            <pc:sldMk cId="2355605116" sldId="2145706336"/>
            <ac:spMk id="3" creationId="{A18D7BBA-008A-B7B5-277B-69BFBC8B0DAF}"/>
          </ac:spMkLst>
        </pc:spChg>
      </pc:sldChg>
      <pc:sldChg chg="modSp">
        <pc:chgData name="Diko Abhiwisna Inastu" userId="S::diko@prestasijunior.org::65491c4f-f7cb-4a3f-b998-e97a453d252f" providerId="AD" clId="Web-{F1021202-64E4-2B99-EBB1-EE1343511CEB}" dt="2022-07-08T08:26:52.630" v="84" actId="20577"/>
        <pc:sldMkLst>
          <pc:docMk/>
          <pc:sldMk cId="3991521205" sldId="2145706337"/>
        </pc:sldMkLst>
        <pc:spChg chg="mod">
          <ac:chgData name="Diko Abhiwisna Inastu" userId="S::diko@prestasijunior.org::65491c4f-f7cb-4a3f-b998-e97a453d252f" providerId="AD" clId="Web-{F1021202-64E4-2B99-EBB1-EE1343511CEB}" dt="2022-07-08T08:26:52.630" v="84" actId="20577"/>
          <ac:spMkLst>
            <pc:docMk/>
            <pc:sldMk cId="3991521205" sldId="2145706337"/>
            <ac:spMk id="3" creationId="{9202CC87-A464-B5DC-0129-778F9990A520}"/>
          </ac:spMkLst>
        </pc:spChg>
      </pc:sldChg>
      <pc:sldChg chg="modSp">
        <pc:chgData name="Diko Abhiwisna Inastu" userId="S::diko@prestasijunior.org::65491c4f-f7cb-4a3f-b998-e97a453d252f" providerId="AD" clId="Web-{F1021202-64E4-2B99-EBB1-EE1343511CEB}" dt="2022-07-08T08:27:52.897" v="95" actId="1076"/>
        <pc:sldMkLst>
          <pc:docMk/>
          <pc:sldMk cId="3317184782" sldId="2145706340"/>
        </pc:sldMkLst>
        <pc:spChg chg="mod">
          <ac:chgData name="Diko Abhiwisna Inastu" userId="S::diko@prestasijunior.org::65491c4f-f7cb-4a3f-b998-e97a453d252f" providerId="AD" clId="Web-{F1021202-64E4-2B99-EBB1-EE1343511CEB}" dt="2022-07-08T08:27:49.663" v="94" actId="1076"/>
          <ac:spMkLst>
            <pc:docMk/>
            <pc:sldMk cId="3317184782" sldId="2145706340"/>
            <ac:spMk id="3" creationId="{B15888FB-218F-FA06-1664-72DB71F1798A}"/>
          </ac:spMkLst>
        </pc:spChg>
        <pc:spChg chg="mod">
          <ac:chgData name="Diko Abhiwisna Inastu" userId="S::diko@prestasijunior.org::65491c4f-f7cb-4a3f-b998-e97a453d252f" providerId="AD" clId="Web-{F1021202-64E4-2B99-EBB1-EE1343511CEB}" dt="2022-07-08T08:27:52.897" v="95" actId="1076"/>
          <ac:spMkLst>
            <pc:docMk/>
            <pc:sldMk cId="3317184782" sldId="2145706340"/>
            <ac:spMk id="18" creationId="{A71D71E4-F294-E60A-2B96-1AFBAE2D3C78}"/>
          </ac:spMkLst>
        </pc:spChg>
      </pc:sldChg>
      <pc:sldChg chg="modSp">
        <pc:chgData name="Diko Abhiwisna Inastu" userId="S::diko@prestasijunior.org::65491c4f-f7cb-4a3f-b998-e97a453d252f" providerId="AD" clId="Web-{F1021202-64E4-2B99-EBB1-EE1343511CEB}" dt="2022-07-08T08:28:12.491" v="97" actId="20577"/>
        <pc:sldMkLst>
          <pc:docMk/>
          <pc:sldMk cId="4203820168" sldId="2145706343"/>
        </pc:sldMkLst>
        <pc:spChg chg="mod">
          <ac:chgData name="Diko Abhiwisna Inastu" userId="S::diko@prestasijunior.org::65491c4f-f7cb-4a3f-b998-e97a453d252f" providerId="AD" clId="Web-{F1021202-64E4-2B99-EBB1-EE1343511CEB}" dt="2022-07-08T08:28:12.491" v="97" actId="20577"/>
          <ac:spMkLst>
            <pc:docMk/>
            <pc:sldMk cId="4203820168" sldId="2145706343"/>
            <ac:spMk id="12" creationId="{CF5BF707-A899-C1E1-F18B-79BD07E1C716}"/>
          </ac:spMkLst>
        </pc:spChg>
      </pc:sldChg>
      <pc:sldChg chg="addSp delSp modSp">
        <pc:chgData name="Diko Abhiwisna Inastu" userId="S::diko@prestasijunior.org::65491c4f-f7cb-4a3f-b998-e97a453d252f" providerId="AD" clId="Web-{F1021202-64E4-2B99-EBB1-EE1343511CEB}" dt="2022-07-08T08:44:56.376" v="489" actId="1076"/>
        <pc:sldMkLst>
          <pc:docMk/>
          <pc:sldMk cId="447413274" sldId="2145706359"/>
        </pc:sldMkLst>
        <pc:spChg chg="add mod">
          <ac:chgData name="Diko Abhiwisna Inastu" userId="S::diko@prestasijunior.org::65491c4f-f7cb-4a3f-b998-e97a453d252f" providerId="AD" clId="Web-{F1021202-64E4-2B99-EBB1-EE1343511CEB}" dt="2022-07-08T08:35:34.815" v="462" actId="20577"/>
          <ac:spMkLst>
            <pc:docMk/>
            <pc:sldMk cId="447413274" sldId="2145706359"/>
            <ac:spMk id="3" creationId="{951EBC39-A7DC-103B-FE14-BCA65298DE1E}"/>
          </ac:spMkLst>
        </pc:spChg>
        <pc:picChg chg="del mod">
          <ac:chgData name="Diko Abhiwisna Inastu" userId="S::diko@prestasijunior.org::65491c4f-f7cb-4a3f-b998-e97a453d252f" providerId="AD" clId="Web-{F1021202-64E4-2B99-EBB1-EE1343511CEB}" dt="2022-07-08T08:34:51.236" v="450"/>
          <ac:picMkLst>
            <pc:docMk/>
            <pc:sldMk cId="447413274" sldId="2145706359"/>
            <ac:picMk id="5" creationId="{CB86FCEF-FC9D-6B84-1E87-F3802C7EC1AA}"/>
          </ac:picMkLst>
        </pc:picChg>
        <pc:picChg chg="add mod">
          <ac:chgData name="Diko Abhiwisna Inastu" userId="S::diko@prestasijunior.org::65491c4f-f7cb-4a3f-b998-e97a453d252f" providerId="AD" clId="Web-{F1021202-64E4-2B99-EBB1-EE1343511CEB}" dt="2022-07-08T08:44:56.376" v="489" actId="1076"/>
          <ac:picMkLst>
            <pc:docMk/>
            <pc:sldMk cId="447413274" sldId="2145706359"/>
            <ac:picMk id="6" creationId="{1595FFCF-30F7-2281-54B3-37E71CFFA5D6}"/>
          </ac:picMkLst>
        </pc:picChg>
      </pc:sldChg>
      <pc:sldChg chg="modSp">
        <pc:chgData name="Diko Abhiwisna Inastu" userId="S::diko@prestasijunior.org::65491c4f-f7cb-4a3f-b998-e97a453d252f" providerId="AD" clId="Web-{F1021202-64E4-2B99-EBB1-EE1343511CEB}" dt="2022-07-08T08:27:32.506" v="90" actId="20577"/>
        <pc:sldMkLst>
          <pc:docMk/>
          <pc:sldMk cId="176869079" sldId="2145706360"/>
        </pc:sldMkLst>
        <pc:spChg chg="mod">
          <ac:chgData name="Diko Abhiwisna Inastu" userId="S::diko@prestasijunior.org::65491c4f-f7cb-4a3f-b998-e97a453d252f" providerId="AD" clId="Web-{F1021202-64E4-2B99-EBB1-EE1343511CEB}" dt="2022-07-08T08:27:32.506" v="90" actId="20577"/>
          <ac:spMkLst>
            <pc:docMk/>
            <pc:sldMk cId="176869079" sldId="2145706360"/>
            <ac:spMk id="7" creationId="{9226E82C-1345-5A0F-4047-2174A3F465F0}"/>
          </ac:spMkLst>
        </pc:spChg>
      </pc:sldChg>
      <pc:sldChg chg="ord">
        <pc:chgData name="Diko Abhiwisna Inastu" userId="S::diko@prestasijunior.org::65491c4f-f7cb-4a3f-b998-e97a453d252f" providerId="AD" clId="Web-{F1021202-64E4-2B99-EBB1-EE1343511CEB}" dt="2022-07-08T08:36:47.536" v="477"/>
        <pc:sldMkLst>
          <pc:docMk/>
          <pc:sldMk cId="2401326968" sldId="2145706373"/>
        </pc:sldMkLst>
      </pc:sldChg>
      <pc:sldChg chg="ord">
        <pc:chgData name="Diko Abhiwisna Inastu" userId="S::diko@prestasijunior.org::65491c4f-f7cb-4a3f-b998-e97a453d252f" providerId="AD" clId="Web-{F1021202-64E4-2B99-EBB1-EE1343511CEB}" dt="2022-07-08T08:36:49.036" v="478"/>
        <pc:sldMkLst>
          <pc:docMk/>
          <pc:sldMk cId="1804331929" sldId="2145706375"/>
        </pc:sldMkLst>
      </pc:sldChg>
      <pc:sldChg chg="modSp">
        <pc:chgData name="Diko Abhiwisna Inastu" userId="S::diko@prestasijunior.org::65491c4f-f7cb-4a3f-b998-e97a453d252f" providerId="AD" clId="Web-{F1021202-64E4-2B99-EBB1-EE1343511CEB}" dt="2022-07-08T08:35:58.284" v="464" actId="1076"/>
        <pc:sldMkLst>
          <pc:docMk/>
          <pc:sldMk cId="3854914983" sldId="2145706378"/>
        </pc:sldMkLst>
        <pc:spChg chg="mod">
          <ac:chgData name="Diko Abhiwisna Inastu" userId="S::diko@prestasijunior.org::65491c4f-f7cb-4a3f-b998-e97a453d252f" providerId="AD" clId="Web-{F1021202-64E4-2B99-EBB1-EE1343511CEB}" dt="2022-07-08T08:35:58.284" v="464" actId="1076"/>
          <ac:spMkLst>
            <pc:docMk/>
            <pc:sldMk cId="3854914983" sldId="2145706378"/>
            <ac:spMk id="4" creationId="{234344B4-3EB5-4737-1E08-EEBA91594DAA}"/>
          </ac:spMkLst>
        </pc:spChg>
      </pc:sldChg>
      <pc:sldChg chg="delSp modSp">
        <pc:chgData name="Diko Abhiwisna Inastu" userId="S::diko@prestasijunior.org::65491c4f-f7cb-4a3f-b998-e97a453d252f" providerId="AD" clId="Web-{F1021202-64E4-2B99-EBB1-EE1343511CEB}" dt="2022-07-08T08:45:43.643" v="493" actId="14100"/>
        <pc:sldMkLst>
          <pc:docMk/>
          <pc:sldMk cId="2136319533" sldId="2145706380"/>
        </pc:sldMkLst>
        <pc:spChg chg="del">
          <ac:chgData name="Diko Abhiwisna Inastu" userId="S::diko@prestasijunior.org::65491c4f-f7cb-4a3f-b998-e97a453d252f" providerId="AD" clId="Web-{F1021202-64E4-2B99-EBB1-EE1343511CEB}" dt="2022-07-08T08:45:32.799" v="490"/>
          <ac:spMkLst>
            <pc:docMk/>
            <pc:sldMk cId="2136319533" sldId="2145706380"/>
            <ac:spMk id="4" creationId="{61F51C76-ED3A-AE92-AC78-CD89F24CC75B}"/>
          </ac:spMkLst>
        </pc:spChg>
        <pc:spChg chg="mod">
          <ac:chgData name="Diko Abhiwisna Inastu" userId="S::diko@prestasijunior.org::65491c4f-f7cb-4a3f-b998-e97a453d252f" providerId="AD" clId="Web-{F1021202-64E4-2B99-EBB1-EE1343511CEB}" dt="2022-07-08T08:45:43.643" v="493" actId="14100"/>
          <ac:spMkLst>
            <pc:docMk/>
            <pc:sldMk cId="2136319533" sldId="2145706380"/>
            <ac:spMk id="7" creationId="{E11A5C8E-699B-8D33-8FBF-286AE10A409D}"/>
          </ac:spMkLst>
        </pc:spChg>
        <pc:spChg chg="mod">
          <ac:chgData name="Diko Abhiwisna Inastu" userId="S::diko@prestasijunior.org::65491c4f-f7cb-4a3f-b998-e97a453d252f" providerId="AD" clId="Web-{F1021202-64E4-2B99-EBB1-EE1343511CEB}" dt="2022-07-08T08:45:36.471" v="491" actId="1076"/>
          <ac:spMkLst>
            <pc:docMk/>
            <pc:sldMk cId="2136319533" sldId="2145706380"/>
            <ac:spMk id="8" creationId="{3247A0D0-70C0-4828-CABA-CA4B64629427}"/>
          </ac:spMkLst>
        </pc:spChg>
      </pc:sldChg>
      <pc:sldChg chg="modSp">
        <pc:chgData name="Diko Abhiwisna Inastu" userId="S::diko@prestasijunior.org::65491c4f-f7cb-4a3f-b998-e97a453d252f" providerId="AD" clId="Web-{F1021202-64E4-2B99-EBB1-EE1343511CEB}" dt="2022-07-08T08:36:40.348" v="476" actId="20577"/>
        <pc:sldMkLst>
          <pc:docMk/>
          <pc:sldMk cId="3590239673" sldId="2145706381"/>
        </pc:sldMkLst>
        <pc:spChg chg="mod">
          <ac:chgData name="Diko Abhiwisna Inastu" userId="S::diko@prestasijunior.org::65491c4f-f7cb-4a3f-b998-e97a453d252f" providerId="AD" clId="Web-{F1021202-64E4-2B99-EBB1-EE1343511CEB}" dt="2022-07-08T08:36:40.348" v="476" actId="20577"/>
          <ac:spMkLst>
            <pc:docMk/>
            <pc:sldMk cId="3590239673" sldId="2145706381"/>
            <ac:spMk id="5" creationId="{D179C93F-558B-E501-C806-D4BFBF953F5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C06F68-9C3A-44CD-BF89-C60285D0E5BF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B033B4C0-D549-4D96-B96B-7BFD1C4896D8}">
      <dgm:prSet phldrT="[Text]"/>
      <dgm:spPr/>
      <dgm:t>
        <a:bodyPr/>
        <a:lstStyle/>
        <a:p>
          <a:r>
            <a:rPr lang="en-US" b="1" dirty="0" err="1"/>
            <a:t>Tentukan</a:t>
          </a:r>
          <a:r>
            <a:rPr lang="en-US" b="1" dirty="0"/>
            <a:t>  </a:t>
          </a:r>
          <a:r>
            <a:rPr lang="en-US" b="1" dirty="0" err="1"/>
            <a:t>tujuan</a:t>
          </a:r>
          <a:r>
            <a:rPr lang="en-US" b="1" dirty="0"/>
            <a:t> Anda </a:t>
          </a:r>
          <a:endParaRPr lang="en-ID" b="1" dirty="0"/>
        </a:p>
      </dgm:t>
    </dgm:pt>
    <dgm:pt modelId="{14BA6B5C-ED2D-4309-A9CC-67B10AC514DA}" type="parTrans" cxnId="{69BFDAA7-695F-4ED9-B9A1-A835D85AA85F}">
      <dgm:prSet/>
      <dgm:spPr/>
      <dgm:t>
        <a:bodyPr/>
        <a:lstStyle/>
        <a:p>
          <a:endParaRPr lang="en-ID"/>
        </a:p>
      </dgm:t>
    </dgm:pt>
    <dgm:pt modelId="{FD0900B8-99D6-42F4-85CB-CAA7054CB6F6}" type="sibTrans" cxnId="{69BFDAA7-695F-4ED9-B9A1-A835D85AA85F}">
      <dgm:prSet/>
      <dgm:spPr/>
      <dgm:t>
        <a:bodyPr/>
        <a:lstStyle/>
        <a:p>
          <a:endParaRPr lang="en-ID"/>
        </a:p>
      </dgm:t>
    </dgm:pt>
    <dgm:pt modelId="{DC93A15C-EF7A-4C77-8D9B-067D712D545E}">
      <dgm:prSet phldrT="[Text]"/>
      <dgm:spPr/>
      <dgm:t>
        <a:bodyPr/>
        <a:lstStyle/>
        <a:p>
          <a:r>
            <a:rPr lang="en-US" b="1" dirty="0" err="1"/>
            <a:t>Tentukan</a:t>
          </a:r>
          <a:r>
            <a:rPr lang="en-US" b="1" dirty="0"/>
            <a:t> </a:t>
          </a:r>
          <a:r>
            <a:rPr lang="en-US" b="1" dirty="0" err="1"/>
            <a:t>audiensi</a:t>
          </a:r>
          <a:r>
            <a:rPr lang="en-US" b="1" dirty="0"/>
            <a:t> Anda</a:t>
          </a:r>
          <a:endParaRPr lang="en-ID" b="1" dirty="0"/>
        </a:p>
      </dgm:t>
    </dgm:pt>
    <dgm:pt modelId="{9B460616-DEF0-4DD8-88D4-A3BF285799D8}" type="parTrans" cxnId="{F5E3B6E8-2FD6-484C-8650-E901F972487B}">
      <dgm:prSet/>
      <dgm:spPr/>
      <dgm:t>
        <a:bodyPr/>
        <a:lstStyle/>
        <a:p>
          <a:endParaRPr lang="en-ID"/>
        </a:p>
      </dgm:t>
    </dgm:pt>
    <dgm:pt modelId="{4E058128-B025-4AA4-8AF0-F34146FD3A39}" type="sibTrans" cxnId="{F5E3B6E8-2FD6-484C-8650-E901F972487B}">
      <dgm:prSet/>
      <dgm:spPr/>
      <dgm:t>
        <a:bodyPr/>
        <a:lstStyle/>
        <a:p>
          <a:endParaRPr lang="en-ID"/>
        </a:p>
      </dgm:t>
    </dgm:pt>
    <dgm:pt modelId="{94F5224D-25CE-4611-A2EA-28DDE418C493}">
      <dgm:prSet phldrT="[Text]"/>
      <dgm:spPr/>
      <dgm:t>
        <a:bodyPr/>
        <a:lstStyle/>
        <a:p>
          <a:r>
            <a:rPr lang="en-US" b="1" dirty="0" err="1"/>
            <a:t>Buat</a:t>
          </a:r>
          <a:r>
            <a:rPr lang="en-US" b="1" dirty="0"/>
            <a:t> </a:t>
          </a:r>
          <a:r>
            <a:rPr lang="en-US" b="1" dirty="0" err="1"/>
            <a:t>konten</a:t>
          </a:r>
          <a:r>
            <a:rPr lang="en-US" b="1" dirty="0"/>
            <a:t> yang </a:t>
          </a:r>
          <a:r>
            <a:rPr lang="en-US" b="1" dirty="0" err="1"/>
            <a:t>menarik</a:t>
          </a:r>
          <a:r>
            <a:rPr lang="en-US" b="1" dirty="0"/>
            <a:t> </a:t>
          </a:r>
          <a:endParaRPr lang="en-ID" b="1" dirty="0"/>
        </a:p>
      </dgm:t>
    </dgm:pt>
    <dgm:pt modelId="{DBA0610B-22BF-4739-9CC3-D422DCF21717}" type="parTrans" cxnId="{BE536A62-E01F-4282-B563-7E0FFD11EFA2}">
      <dgm:prSet/>
      <dgm:spPr/>
      <dgm:t>
        <a:bodyPr/>
        <a:lstStyle/>
        <a:p>
          <a:endParaRPr lang="en-ID"/>
        </a:p>
      </dgm:t>
    </dgm:pt>
    <dgm:pt modelId="{9BFF7583-11B6-4BCD-A0F3-E82E2A022395}" type="sibTrans" cxnId="{BE536A62-E01F-4282-B563-7E0FFD11EFA2}">
      <dgm:prSet/>
      <dgm:spPr/>
      <dgm:t>
        <a:bodyPr/>
        <a:lstStyle/>
        <a:p>
          <a:endParaRPr lang="en-ID"/>
        </a:p>
      </dgm:t>
    </dgm:pt>
    <dgm:pt modelId="{1C832386-15E6-4F25-9115-C8146DDBA48A}">
      <dgm:prSet phldrT="[Text]"/>
      <dgm:spPr/>
      <dgm:t>
        <a:bodyPr/>
        <a:lstStyle/>
        <a:p>
          <a:r>
            <a:rPr lang="en-US" b="1" dirty="0" err="1"/>
            <a:t>Libatkan</a:t>
          </a:r>
          <a:r>
            <a:rPr lang="en-US" b="1" dirty="0"/>
            <a:t> </a:t>
          </a:r>
          <a:r>
            <a:rPr lang="en-US" b="1" dirty="0" err="1"/>
            <a:t>audiensi</a:t>
          </a:r>
          <a:r>
            <a:rPr lang="en-US" b="1" dirty="0"/>
            <a:t> Anda </a:t>
          </a:r>
          <a:endParaRPr lang="en-ID" b="1" dirty="0"/>
        </a:p>
      </dgm:t>
    </dgm:pt>
    <dgm:pt modelId="{826C30C6-44A7-49CA-81D2-17BDC248A0A8}" type="parTrans" cxnId="{10027AB5-E0CE-469F-A755-AC7E1624C4E7}">
      <dgm:prSet/>
      <dgm:spPr/>
      <dgm:t>
        <a:bodyPr/>
        <a:lstStyle/>
        <a:p>
          <a:endParaRPr lang="en-ID"/>
        </a:p>
      </dgm:t>
    </dgm:pt>
    <dgm:pt modelId="{9B928F65-FBAA-48C6-B881-19FD7A8CFB47}" type="sibTrans" cxnId="{10027AB5-E0CE-469F-A755-AC7E1624C4E7}">
      <dgm:prSet/>
      <dgm:spPr/>
      <dgm:t>
        <a:bodyPr/>
        <a:lstStyle/>
        <a:p>
          <a:endParaRPr lang="en-ID"/>
        </a:p>
      </dgm:t>
    </dgm:pt>
    <dgm:pt modelId="{FD12DCD1-8177-49C7-B5AF-A9BF3C6FA37C}">
      <dgm:prSet phldrT="[Text]"/>
      <dgm:spPr/>
      <dgm:t>
        <a:bodyPr/>
        <a:lstStyle/>
        <a:p>
          <a:r>
            <a:rPr lang="en-US" b="1" dirty="0" err="1"/>
            <a:t>Ukur</a:t>
          </a:r>
          <a:r>
            <a:rPr lang="en-US" b="1" dirty="0"/>
            <a:t> </a:t>
          </a:r>
          <a:r>
            <a:rPr lang="en-US" b="1" dirty="0" err="1"/>
            <a:t>keberhasilan</a:t>
          </a:r>
          <a:r>
            <a:rPr lang="en-US" b="1" dirty="0"/>
            <a:t> </a:t>
          </a:r>
          <a:endParaRPr lang="en-ID" b="1" dirty="0"/>
        </a:p>
      </dgm:t>
    </dgm:pt>
    <dgm:pt modelId="{67D62B5E-DC61-466B-8F7D-144AF03357E5}" type="parTrans" cxnId="{E2C021F1-06F7-4623-BF2D-AB9D726235B9}">
      <dgm:prSet/>
      <dgm:spPr/>
      <dgm:t>
        <a:bodyPr/>
        <a:lstStyle/>
        <a:p>
          <a:endParaRPr lang="en-ID"/>
        </a:p>
      </dgm:t>
    </dgm:pt>
    <dgm:pt modelId="{CF535C22-C74E-497D-A755-626BAE3D2C09}" type="sibTrans" cxnId="{E2C021F1-06F7-4623-BF2D-AB9D726235B9}">
      <dgm:prSet/>
      <dgm:spPr/>
      <dgm:t>
        <a:bodyPr/>
        <a:lstStyle/>
        <a:p>
          <a:endParaRPr lang="en-ID"/>
        </a:p>
      </dgm:t>
    </dgm:pt>
    <dgm:pt modelId="{75606D29-75B5-44EE-93D1-9A9F8A6CBB49}">
      <dgm:prSet phldrT="[Text]"/>
      <dgm:spPr/>
      <dgm:t>
        <a:bodyPr/>
        <a:lstStyle/>
        <a:p>
          <a:r>
            <a:rPr lang="en-US" b="1" dirty="0" err="1"/>
            <a:t>Tinjau</a:t>
          </a:r>
          <a:r>
            <a:rPr lang="en-US" b="1" dirty="0"/>
            <a:t> Kembali Langkah-Langkah </a:t>
          </a:r>
          <a:endParaRPr lang="en-ID" b="1" dirty="0"/>
        </a:p>
      </dgm:t>
    </dgm:pt>
    <dgm:pt modelId="{29D1BB2E-E9C1-48DC-9A7B-58C81581F690}" type="parTrans" cxnId="{6594EFEC-733E-4372-AAA8-ED2F6B202450}">
      <dgm:prSet/>
      <dgm:spPr/>
      <dgm:t>
        <a:bodyPr/>
        <a:lstStyle/>
        <a:p>
          <a:endParaRPr lang="en-ID"/>
        </a:p>
      </dgm:t>
    </dgm:pt>
    <dgm:pt modelId="{78ECA05F-366E-4BAD-869B-55E2A1061262}" type="sibTrans" cxnId="{6594EFEC-733E-4372-AAA8-ED2F6B202450}">
      <dgm:prSet/>
      <dgm:spPr/>
      <dgm:t>
        <a:bodyPr/>
        <a:lstStyle/>
        <a:p>
          <a:endParaRPr lang="en-ID"/>
        </a:p>
      </dgm:t>
    </dgm:pt>
    <dgm:pt modelId="{63806A13-729C-42F3-A58C-473A919740E9}" type="pres">
      <dgm:prSet presAssocID="{E0C06F68-9C3A-44CD-BF89-C60285D0E5BF}" presName="Name0" presStyleCnt="0">
        <dgm:presLayoutVars>
          <dgm:dir/>
          <dgm:resizeHandles val="exact"/>
        </dgm:presLayoutVars>
      </dgm:prSet>
      <dgm:spPr/>
    </dgm:pt>
    <dgm:pt modelId="{E46DC558-8F3A-425F-B6DF-DC757B674385}" type="pres">
      <dgm:prSet presAssocID="{E0C06F68-9C3A-44CD-BF89-C60285D0E5BF}" presName="cycle" presStyleCnt="0"/>
      <dgm:spPr/>
    </dgm:pt>
    <dgm:pt modelId="{8D32003F-B519-4312-83BB-C40EC6EB05B1}" type="pres">
      <dgm:prSet presAssocID="{B033B4C0-D549-4D96-B96B-7BFD1C4896D8}" presName="nodeFirstNode" presStyleLbl="node1" presStyleIdx="0" presStyleCnt="6">
        <dgm:presLayoutVars>
          <dgm:bulletEnabled val="1"/>
        </dgm:presLayoutVars>
      </dgm:prSet>
      <dgm:spPr/>
    </dgm:pt>
    <dgm:pt modelId="{E781138F-27BE-4A9B-B598-801DA99C7A61}" type="pres">
      <dgm:prSet presAssocID="{FD0900B8-99D6-42F4-85CB-CAA7054CB6F6}" presName="sibTransFirstNode" presStyleLbl="bgShp" presStyleIdx="0" presStyleCnt="1"/>
      <dgm:spPr/>
    </dgm:pt>
    <dgm:pt modelId="{00588A3B-2574-4C27-86EA-52FF2726D1A5}" type="pres">
      <dgm:prSet presAssocID="{DC93A15C-EF7A-4C77-8D9B-067D712D545E}" presName="nodeFollowingNodes" presStyleLbl="node1" presStyleIdx="1" presStyleCnt="6" custRadScaleRad="94748" custRadScaleInc="8448">
        <dgm:presLayoutVars>
          <dgm:bulletEnabled val="1"/>
        </dgm:presLayoutVars>
      </dgm:prSet>
      <dgm:spPr/>
    </dgm:pt>
    <dgm:pt modelId="{0825EE44-6FE9-4B80-9C7E-8ACC8E9848D4}" type="pres">
      <dgm:prSet presAssocID="{94F5224D-25CE-4611-A2EA-28DDE418C493}" presName="nodeFollowingNodes" presStyleLbl="node1" presStyleIdx="2" presStyleCnt="6">
        <dgm:presLayoutVars>
          <dgm:bulletEnabled val="1"/>
        </dgm:presLayoutVars>
      </dgm:prSet>
      <dgm:spPr/>
    </dgm:pt>
    <dgm:pt modelId="{6D749EF7-CBB8-4883-8304-6BC0D7422873}" type="pres">
      <dgm:prSet presAssocID="{1C832386-15E6-4F25-9115-C8146DDBA48A}" presName="nodeFollowingNodes" presStyleLbl="node1" presStyleIdx="3" presStyleCnt="6" custRadScaleRad="104326" custRadScaleInc="-541">
        <dgm:presLayoutVars>
          <dgm:bulletEnabled val="1"/>
        </dgm:presLayoutVars>
      </dgm:prSet>
      <dgm:spPr/>
    </dgm:pt>
    <dgm:pt modelId="{CB74E728-5DF2-4EB0-B570-11FFF477A5E4}" type="pres">
      <dgm:prSet presAssocID="{FD12DCD1-8177-49C7-B5AF-A9BF3C6FA37C}" presName="nodeFollowingNodes" presStyleLbl="node1" presStyleIdx="4" presStyleCnt="6">
        <dgm:presLayoutVars>
          <dgm:bulletEnabled val="1"/>
        </dgm:presLayoutVars>
      </dgm:prSet>
      <dgm:spPr/>
    </dgm:pt>
    <dgm:pt modelId="{6B8B2B1D-729B-4DB2-9221-5A3595C97E65}" type="pres">
      <dgm:prSet presAssocID="{75606D29-75B5-44EE-93D1-9A9F8A6CBB49}" presName="nodeFollowingNodes" presStyleLbl="node1" presStyleIdx="5" presStyleCnt="6" custRadScaleRad="96476" custRadScaleInc="-6201">
        <dgm:presLayoutVars>
          <dgm:bulletEnabled val="1"/>
        </dgm:presLayoutVars>
      </dgm:prSet>
      <dgm:spPr/>
    </dgm:pt>
  </dgm:ptLst>
  <dgm:cxnLst>
    <dgm:cxn modelId="{56B8B91B-D4AC-4EF4-B5B0-C74F8D7DB80A}" type="presOf" srcId="{E0C06F68-9C3A-44CD-BF89-C60285D0E5BF}" destId="{63806A13-729C-42F3-A58C-473A919740E9}" srcOrd="0" destOrd="0" presId="urn:microsoft.com/office/officeart/2005/8/layout/cycle3"/>
    <dgm:cxn modelId="{34F62F38-F8C1-463A-A448-C062A4A40854}" type="presOf" srcId="{DC93A15C-EF7A-4C77-8D9B-067D712D545E}" destId="{00588A3B-2574-4C27-86EA-52FF2726D1A5}" srcOrd="0" destOrd="0" presId="urn:microsoft.com/office/officeart/2005/8/layout/cycle3"/>
    <dgm:cxn modelId="{BE536A62-E01F-4282-B563-7E0FFD11EFA2}" srcId="{E0C06F68-9C3A-44CD-BF89-C60285D0E5BF}" destId="{94F5224D-25CE-4611-A2EA-28DDE418C493}" srcOrd="2" destOrd="0" parTransId="{DBA0610B-22BF-4739-9CC3-D422DCF21717}" sibTransId="{9BFF7583-11B6-4BCD-A0F3-E82E2A022395}"/>
    <dgm:cxn modelId="{AB86DC4F-0FED-4490-BE86-AA81EC8AA07D}" type="presOf" srcId="{75606D29-75B5-44EE-93D1-9A9F8A6CBB49}" destId="{6B8B2B1D-729B-4DB2-9221-5A3595C97E65}" srcOrd="0" destOrd="0" presId="urn:microsoft.com/office/officeart/2005/8/layout/cycle3"/>
    <dgm:cxn modelId="{84B99C53-44EB-48D3-906A-371CD99CAC4A}" type="presOf" srcId="{94F5224D-25CE-4611-A2EA-28DDE418C493}" destId="{0825EE44-6FE9-4B80-9C7E-8ACC8E9848D4}" srcOrd="0" destOrd="0" presId="urn:microsoft.com/office/officeart/2005/8/layout/cycle3"/>
    <dgm:cxn modelId="{B451B38A-8F2F-45DA-B317-B208A81DAE27}" type="presOf" srcId="{B033B4C0-D549-4D96-B96B-7BFD1C4896D8}" destId="{8D32003F-B519-4312-83BB-C40EC6EB05B1}" srcOrd="0" destOrd="0" presId="urn:microsoft.com/office/officeart/2005/8/layout/cycle3"/>
    <dgm:cxn modelId="{BA6E64A7-9DC0-4DCA-ADB5-D26F732B6A76}" type="presOf" srcId="{FD0900B8-99D6-42F4-85CB-CAA7054CB6F6}" destId="{E781138F-27BE-4A9B-B598-801DA99C7A61}" srcOrd="0" destOrd="0" presId="urn:microsoft.com/office/officeart/2005/8/layout/cycle3"/>
    <dgm:cxn modelId="{69BFDAA7-695F-4ED9-B9A1-A835D85AA85F}" srcId="{E0C06F68-9C3A-44CD-BF89-C60285D0E5BF}" destId="{B033B4C0-D549-4D96-B96B-7BFD1C4896D8}" srcOrd="0" destOrd="0" parTransId="{14BA6B5C-ED2D-4309-A9CC-67B10AC514DA}" sibTransId="{FD0900B8-99D6-42F4-85CB-CAA7054CB6F6}"/>
    <dgm:cxn modelId="{91E013B5-88E6-419E-BD89-15A320B5DB1C}" type="presOf" srcId="{1C832386-15E6-4F25-9115-C8146DDBA48A}" destId="{6D749EF7-CBB8-4883-8304-6BC0D7422873}" srcOrd="0" destOrd="0" presId="urn:microsoft.com/office/officeart/2005/8/layout/cycle3"/>
    <dgm:cxn modelId="{10027AB5-E0CE-469F-A755-AC7E1624C4E7}" srcId="{E0C06F68-9C3A-44CD-BF89-C60285D0E5BF}" destId="{1C832386-15E6-4F25-9115-C8146DDBA48A}" srcOrd="3" destOrd="0" parTransId="{826C30C6-44A7-49CA-81D2-17BDC248A0A8}" sibTransId="{9B928F65-FBAA-48C6-B881-19FD7A8CFB47}"/>
    <dgm:cxn modelId="{3F8F6DD1-9E54-4114-99BD-1A31C89A1FA0}" type="presOf" srcId="{FD12DCD1-8177-49C7-B5AF-A9BF3C6FA37C}" destId="{CB74E728-5DF2-4EB0-B570-11FFF477A5E4}" srcOrd="0" destOrd="0" presId="urn:microsoft.com/office/officeart/2005/8/layout/cycle3"/>
    <dgm:cxn modelId="{F5E3B6E8-2FD6-484C-8650-E901F972487B}" srcId="{E0C06F68-9C3A-44CD-BF89-C60285D0E5BF}" destId="{DC93A15C-EF7A-4C77-8D9B-067D712D545E}" srcOrd="1" destOrd="0" parTransId="{9B460616-DEF0-4DD8-88D4-A3BF285799D8}" sibTransId="{4E058128-B025-4AA4-8AF0-F34146FD3A39}"/>
    <dgm:cxn modelId="{6594EFEC-733E-4372-AAA8-ED2F6B202450}" srcId="{E0C06F68-9C3A-44CD-BF89-C60285D0E5BF}" destId="{75606D29-75B5-44EE-93D1-9A9F8A6CBB49}" srcOrd="5" destOrd="0" parTransId="{29D1BB2E-E9C1-48DC-9A7B-58C81581F690}" sibTransId="{78ECA05F-366E-4BAD-869B-55E2A1061262}"/>
    <dgm:cxn modelId="{E2C021F1-06F7-4623-BF2D-AB9D726235B9}" srcId="{E0C06F68-9C3A-44CD-BF89-C60285D0E5BF}" destId="{FD12DCD1-8177-49C7-B5AF-A9BF3C6FA37C}" srcOrd="4" destOrd="0" parTransId="{67D62B5E-DC61-466B-8F7D-144AF03357E5}" sibTransId="{CF535C22-C74E-497D-A755-626BAE3D2C09}"/>
    <dgm:cxn modelId="{7CCFED82-A879-4BD4-89EE-7D932A5F4268}" type="presParOf" srcId="{63806A13-729C-42F3-A58C-473A919740E9}" destId="{E46DC558-8F3A-425F-B6DF-DC757B674385}" srcOrd="0" destOrd="0" presId="urn:microsoft.com/office/officeart/2005/8/layout/cycle3"/>
    <dgm:cxn modelId="{5827060E-508B-4B0A-B200-096FD64D9DD9}" type="presParOf" srcId="{E46DC558-8F3A-425F-B6DF-DC757B674385}" destId="{8D32003F-B519-4312-83BB-C40EC6EB05B1}" srcOrd="0" destOrd="0" presId="urn:microsoft.com/office/officeart/2005/8/layout/cycle3"/>
    <dgm:cxn modelId="{29985150-FD7C-45D0-9D44-97944CB74C83}" type="presParOf" srcId="{E46DC558-8F3A-425F-B6DF-DC757B674385}" destId="{E781138F-27BE-4A9B-B598-801DA99C7A61}" srcOrd="1" destOrd="0" presId="urn:microsoft.com/office/officeart/2005/8/layout/cycle3"/>
    <dgm:cxn modelId="{44D37AFF-5B3D-4EE6-B12D-5F3A32BBE6A8}" type="presParOf" srcId="{E46DC558-8F3A-425F-B6DF-DC757B674385}" destId="{00588A3B-2574-4C27-86EA-52FF2726D1A5}" srcOrd="2" destOrd="0" presId="urn:microsoft.com/office/officeart/2005/8/layout/cycle3"/>
    <dgm:cxn modelId="{534C1075-5D74-467B-8DFB-CB2C5FFEDE40}" type="presParOf" srcId="{E46DC558-8F3A-425F-B6DF-DC757B674385}" destId="{0825EE44-6FE9-4B80-9C7E-8ACC8E9848D4}" srcOrd="3" destOrd="0" presId="urn:microsoft.com/office/officeart/2005/8/layout/cycle3"/>
    <dgm:cxn modelId="{797DD9C1-78E9-47D5-B0F7-52165521045A}" type="presParOf" srcId="{E46DC558-8F3A-425F-B6DF-DC757B674385}" destId="{6D749EF7-CBB8-4883-8304-6BC0D7422873}" srcOrd="4" destOrd="0" presId="urn:microsoft.com/office/officeart/2005/8/layout/cycle3"/>
    <dgm:cxn modelId="{354EA9C6-6F4D-4D7E-A6C3-10BB67FCB4B0}" type="presParOf" srcId="{E46DC558-8F3A-425F-B6DF-DC757B674385}" destId="{CB74E728-5DF2-4EB0-B570-11FFF477A5E4}" srcOrd="5" destOrd="0" presId="urn:microsoft.com/office/officeart/2005/8/layout/cycle3"/>
    <dgm:cxn modelId="{62E9A420-5259-401E-B5A6-A4C4FC626BB8}" type="presParOf" srcId="{E46DC558-8F3A-425F-B6DF-DC757B674385}" destId="{6B8B2B1D-729B-4DB2-9221-5A3595C97E65}" srcOrd="6" destOrd="0" presId="urn:microsoft.com/office/officeart/2005/8/layout/cycle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C06F68-9C3A-44CD-BF89-C60285D0E5BF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B033B4C0-D549-4D96-B96B-7BFD1C4896D8}">
      <dgm:prSet phldrT="[Text]"/>
      <dgm:spPr/>
      <dgm:t>
        <a:bodyPr/>
        <a:lstStyle/>
        <a:p>
          <a:r>
            <a:rPr lang="en-US" b="1" dirty="0" err="1"/>
            <a:t>Tentukan</a:t>
          </a:r>
          <a:r>
            <a:rPr lang="en-US" b="1" dirty="0"/>
            <a:t>  </a:t>
          </a:r>
          <a:r>
            <a:rPr lang="en-US" b="1" dirty="0" err="1"/>
            <a:t>tujuan</a:t>
          </a:r>
          <a:r>
            <a:rPr lang="en-US" b="1" dirty="0"/>
            <a:t> Anda </a:t>
          </a:r>
          <a:endParaRPr lang="en-ID" b="1" dirty="0"/>
        </a:p>
      </dgm:t>
    </dgm:pt>
    <dgm:pt modelId="{14BA6B5C-ED2D-4309-A9CC-67B10AC514DA}" type="parTrans" cxnId="{69BFDAA7-695F-4ED9-B9A1-A835D85AA85F}">
      <dgm:prSet/>
      <dgm:spPr/>
      <dgm:t>
        <a:bodyPr/>
        <a:lstStyle/>
        <a:p>
          <a:endParaRPr lang="en-ID"/>
        </a:p>
      </dgm:t>
    </dgm:pt>
    <dgm:pt modelId="{FD0900B8-99D6-42F4-85CB-CAA7054CB6F6}" type="sibTrans" cxnId="{69BFDAA7-695F-4ED9-B9A1-A835D85AA85F}">
      <dgm:prSet/>
      <dgm:spPr/>
      <dgm:t>
        <a:bodyPr/>
        <a:lstStyle/>
        <a:p>
          <a:endParaRPr lang="en-ID"/>
        </a:p>
      </dgm:t>
    </dgm:pt>
    <dgm:pt modelId="{DC93A15C-EF7A-4C77-8D9B-067D712D545E}">
      <dgm:prSet phldrT="[Text]"/>
      <dgm:spPr/>
      <dgm:t>
        <a:bodyPr/>
        <a:lstStyle/>
        <a:p>
          <a:r>
            <a:rPr lang="en-US" b="1" dirty="0" err="1"/>
            <a:t>Tentukan</a:t>
          </a:r>
          <a:r>
            <a:rPr lang="en-US" b="1" dirty="0"/>
            <a:t> </a:t>
          </a:r>
          <a:r>
            <a:rPr lang="en-US" b="1" dirty="0" err="1"/>
            <a:t>audiensi</a:t>
          </a:r>
          <a:r>
            <a:rPr lang="en-US" b="1" dirty="0"/>
            <a:t> Anda</a:t>
          </a:r>
          <a:endParaRPr lang="en-ID" b="1" dirty="0"/>
        </a:p>
      </dgm:t>
    </dgm:pt>
    <dgm:pt modelId="{9B460616-DEF0-4DD8-88D4-A3BF285799D8}" type="parTrans" cxnId="{F5E3B6E8-2FD6-484C-8650-E901F972487B}">
      <dgm:prSet/>
      <dgm:spPr/>
      <dgm:t>
        <a:bodyPr/>
        <a:lstStyle/>
        <a:p>
          <a:endParaRPr lang="en-ID"/>
        </a:p>
      </dgm:t>
    </dgm:pt>
    <dgm:pt modelId="{4E058128-B025-4AA4-8AF0-F34146FD3A39}" type="sibTrans" cxnId="{F5E3B6E8-2FD6-484C-8650-E901F972487B}">
      <dgm:prSet/>
      <dgm:spPr/>
      <dgm:t>
        <a:bodyPr/>
        <a:lstStyle/>
        <a:p>
          <a:endParaRPr lang="en-ID"/>
        </a:p>
      </dgm:t>
    </dgm:pt>
    <dgm:pt modelId="{94F5224D-25CE-4611-A2EA-28DDE418C493}">
      <dgm:prSet phldrT="[Text]"/>
      <dgm:spPr/>
      <dgm:t>
        <a:bodyPr/>
        <a:lstStyle/>
        <a:p>
          <a:r>
            <a:rPr lang="en-US" b="1" dirty="0" err="1"/>
            <a:t>Buat</a:t>
          </a:r>
          <a:r>
            <a:rPr lang="en-US" b="1" dirty="0"/>
            <a:t> </a:t>
          </a:r>
          <a:r>
            <a:rPr lang="en-US" b="1" dirty="0" err="1"/>
            <a:t>konten</a:t>
          </a:r>
          <a:r>
            <a:rPr lang="en-US" b="1" dirty="0"/>
            <a:t> yang </a:t>
          </a:r>
          <a:r>
            <a:rPr lang="en-US" b="1" dirty="0" err="1"/>
            <a:t>menarik</a:t>
          </a:r>
          <a:r>
            <a:rPr lang="en-US" b="1" dirty="0"/>
            <a:t> </a:t>
          </a:r>
          <a:endParaRPr lang="en-ID" b="1" dirty="0"/>
        </a:p>
      </dgm:t>
    </dgm:pt>
    <dgm:pt modelId="{DBA0610B-22BF-4739-9CC3-D422DCF21717}" type="parTrans" cxnId="{BE536A62-E01F-4282-B563-7E0FFD11EFA2}">
      <dgm:prSet/>
      <dgm:spPr/>
      <dgm:t>
        <a:bodyPr/>
        <a:lstStyle/>
        <a:p>
          <a:endParaRPr lang="en-ID"/>
        </a:p>
      </dgm:t>
    </dgm:pt>
    <dgm:pt modelId="{9BFF7583-11B6-4BCD-A0F3-E82E2A022395}" type="sibTrans" cxnId="{BE536A62-E01F-4282-B563-7E0FFD11EFA2}">
      <dgm:prSet/>
      <dgm:spPr/>
      <dgm:t>
        <a:bodyPr/>
        <a:lstStyle/>
        <a:p>
          <a:endParaRPr lang="en-ID"/>
        </a:p>
      </dgm:t>
    </dgm:pt>
    <dgm:pt modelId="{1C832386-15E6-4F25-9115-C8146DDBA48A}">
      <dgm:prSet phldrT="[Text]"/>
      <dgm:spPr/>
      <dgm:t>
        <a:bodyPr/>
        <a:lstStyle/>
        <a:p>
          <a:r>
            <a:rPr lang="en-US" b="1" dirty="0" err="1"/>
            <a:t>Libatkan</a:t>
          </a:r>
          <a:r>
            <a:rPr lang="en-US" b="1" dirty="0"/>
            <a:t> </a:t>
          </a:r>
          <a:r>
            <a:rPr lang="en-US" b="1" dirty="0" err="1"/>
            <a:t>audiensi</a:t>
          </a:r>
          <a:r>
            <a:rPr lang="en-US" b="1" dirty="0"/>
            <a:t> Anda </a:t>
          </a:r>
          <a:endParaRPr lang="en-ID" b="1" dirty="0"/>
        </a:p>
      </dgm:t>
    </dgm:pt>
    <dgm:pt modelId="{826C30C6-44A7-49CA-81D2-17BDC248A0A8}" type="parTrans" cxnId="{10027AB5-E0CE-469F-A755-AC7E1624C4E7}">
      <dgm:prSet/>
      <dgm:spPr/>
      <dgm:t>
        <a:bodyPr/>
        <a:lstStyle/>
        <a:p>
          <a:endParaRPr lang="en-ID"/>
        </a:p>
      </dgm:t>
    </dgm:pt>
    <dgm:pt modelId="{9B928F65-FBAA-48C6-B881-19FD7A8CFB47}" type="sibTrans" cxnId="{10027AB5-E0CE-469F-A755-AC7E1624C4E7}">
      <dgm:prSet/>
      <dgm:spPr/>
      <dgm:t>
        <a:bodyPr/>
        <a:lstStyle/>
        <a:p>
          <a:endParaRPr lang="en-ID"/>
        </a:p>
      </dgm:t>
    </dgm:pt>
    <dgm:pt modelId="{FD12DCD1-8177-49C7-B5AF-A9BF3C6FA37C}">
      <dgm:prSet phldrT="[Text]"/>
      <dgm:spPr/>
      <dgm:t>
        <a:bodyPr/>
        <a:lstStyle/>
        <a:p>
          <a:r>
            <a:rPr lang="en-US" b="1" dirty="0" err="1"/>
            <a:t>Ukur</a:t>
          </a:r>
          <a:r>
            <a:rPr lang="en-US" b="1" dirty="0"/>
            <a:t> </a:t>
          </a:r>
          <a:r>
            <a:rPr lang="en-US" b="1" dirty="0" err="1"/>
            <a:t>keberhasilan</a:t>
          </a:r>
          <a:r>
            <a:rPr lang="en-US" b="1" dirty="0"/>
            <a:t> </a:t>
          </a:r>
          <a:endParaRPr lang="en-ID" b="1" dirty="0"/>
        </a:p>
      </dgm:t>
    </dgm:pt>
    <dgm:pt modelId="{67D62B5E-DC61-466B-8F7D-144AF03357E5}" type="parTrans" cxnId="{E2C021F1-06F7-4623-BF2D-AB9D726235B9}">
      <dgm:prSet/>
      <dgm:spPr/>
      <dgm:t>
        <a:bodyPr/>
        <a:lstStyle/>
        <a:p>
          <a:endParaRPr lang="en-ID"/>
        </a:p>
      </dgm:t>
    </dgm:pt>
    <dgm:pt modelId="{CF535C22-C74E-497D-A755-626BAE3D2C09}" type="sibTrans" cxnId="{E2C021F1-06F7-4623-BF2D-AB9D726235B9}">
      <dgm:prSet/>
      <dgm:spPr/>
      <dgm:t>
        <a:bodyPr/>
        <a:lstStyle/>
        <a:p>
          <a:endParaRPr lang="en-ID"/>
        </a:p>
      </dgm:t>
    </dgm:pt>
    <dgm:pt modelId="{75606D29-75B5-44EE-93D1-9A9F8A6CBB49}">
      <dgm:prSet phldrT="[Text]"/>
      <dgm:spPr/>
      <dgm:t>
        <a:bodyPr/>
        <a:lstStyle/>
        <a:p>
          <a:r>
            <a:rPr lang="en-US" b="1" dirty="0" err="1"/>
            <a:t>Tinjau</a:t>
          </a:r>
          <a:r>
            <a:rPr lang="en-US" b="1" dirty="0"/>
            <a:t> Kembali Langkah-Langkah </a:t>
          </a:r>
          <a:endParaRPr lang="en-ID" b="1" dirty="0"/>
        </a:p>
      </dgm:t>
    </dgm:pt>
    <dgm:pt modelId="{29D1BB2E-E9C1-48DC-9A7B-58C81581F690}" type="parTrans" cxnId="{6594EFEC-733E-4372-AAA8-ED2F6B202450}">
      <dgm:prSet/>
      <dgm:spPr/>
      <dgm:t>
        <a:bodyPr/>
        <a:lstStyle/>
        <a:p>
          <a:endParaRPr lang="en-ID"/>
        </a:p>
      </dgm:t>
    </dgm:pt>
    <dgm:pt modelId="{78ECA05F-366E-4BAD-869B-55E2A1061262}" type="sibTrans" cxnId="{6594EFEC-733E-4372-AAA8-ED2F6B202450}">
      <dgm:prSet/>
      <dgm:spPr/>
      <dgm:t>
        <a:bodyPr/>
        <a:lstStyle/>
        <a:p>
          <a:endParaRPr lang="en-ID"/>
        </a:p>
      </dgm:t>
    </dgm:pt>
    <dgm:pt modelId="{63806A13-729C-42F3-A58C-473A919740E9}" type="pres">
      <dgm:prSet presAssocID="{E0C06F68-9C3A-44CD-BF89-C60285D0E5BF}" presName="Name0" presStyleCnt="0">
        <dgm:presLayoutVars>
          <dgm:dir/>
          <dgm:resizeHandles val="exact"/>
        </dgm:presLayoutVars>
      </dgm:prSet>
      <dgm:spPr/>
    </dgm:pt>
    <dgm:pt modelId="{E46DC558-8F3A-425F-B6DF-DC757B674385}" type="pres">
      <dgm:prSet presAssocID="{E0C06F68-9C3A-44CD-BF89-C60285D0E5BF}" presName="cycle" presStyleCnt="0"/>
      <dgm:spPr/>
    </dgm:pt>
    <dgm:pt modelId="{8D32003F-B519-4312-83BB-C40EC6EB05B1}" type="pres">
      <dgm:prSet presAssocID="{B033B4C0-D549-4D96-B96B-7BFD1C4896D8}" presName="nodeFirstNode" presStyleLbl="node1" presStyleIdx="0" presStyleCnt="6">
        <dgm:presLayoutVars>
          <dgm:bulletEnabled val="1"/>
        </dgm:presLayoutVars>
      </dgm:prSet>
      <dgm:spPr/>
    </dgm:pt>
    <dgm:pt modelId="{E781138F-27BE-4A9B-B598-801DA99C7A61}" type="pres">
      <dgm:prSet presAssocID="{FD0900B8-99D6-42F4-85CB-CAA7054CB6F6}" presName="sibTransFirstNode" presStyleLbl="bgShp" presStyleIdx="0" presStyleCnt="1"/>
      <dgm:spPr/>
    </dgm:pt>
    <dgm:pt modelId="{00588A3B-2574-4C27-86EA-52FF2726D1A5}" type="pres">
      <dgm:prSet presAssocID="{DC93A15C-EF7A-4C77-8D9B-067D712D545E}" presName="nodeFollowingNodes" presStyleLbl="node1" presStyleIdx="1" presStyleCnt="6" custRadScaleRad="94748" custRadScaleInc="8448">
        <dgm:presLayoutVars>
          <dgm:bulletEnabled val="1"/>
        </dgm:presLayoutVars>
      </dgm:prSet>
      <dgm:spPr/>
    </dgm:pt>
    <dgm:pt modelId="{0825EE44-6FE9-4B80-9C7E-8ACC8E9848D4}" type="pres">
      <dgm:prSet presAssocID="{94F5224D-25CE-4611-A2EA-28DDE418C493}" presName="nodeFollowingNodes" presStyleLbl="node1" presStyleIdx="2" presStyleCnt="6">
        <dgm:presLayoutVars>
          <dgm:bulletEnabled val="1"/>
        </dgm:presLayoutVars>
      </dgm:prSet>
      <dgm:spPr/>
    </dgm:pt>
    <dgm:pt modelId="{6D749EF7-CBB8-4883-8304-6BC0D7422873}" type="pres">
      <dgm:prSet presAssocID="{1C832386-15E6-4F25-9115-C8146DDBA48A}" presName="nodeFollowingNodes" presStyleLbl="node1" presStyleIdx="3" presStyleCnt="6" custRadScaleRad="104326" custRadScaleInc="-541">
        <dgm:presLayoutVars>
          <dgm:bulletEnabled val="1"/>
        </dgm:presLayoutVars>
      </dgm:prSet>
      <dgm:spPr/>
    </dgm:pt>
    <dgm:pt modelId="{CB74E728-5DF2-4EB0-B570-11FFF477A5E4}" type="pres">
      <dgm:prSet presAssocID="{FD12DCD1-8177-49C7-B5AF-A9BF3C6FA37C}" presName="nodeFollowingNodes" presStyleLbl="node1" presStyleIdx="4" presStyleCnt="6">
        <dgm:presLayoutVars>
          <dgm:bulletEnabled val="1"/>
        </dgm:presLayoutVars>
      </dgm:prSet>
      <dgm:spPr/>
    </dgm:pt>
    <dgm:pt modelId="{6B8B2B1D-729B-4DB2-9221-5A3595C97E65}" type="pres">
      <dgm:prSet presAssocID="{75606D29-75B5-44EE-93D1-9A9F8A6CBB49}" presName="nodeFollowingNodes" presStyleLbl="node1" presStyleIdx="5" presStyleCnt="6" custRadScaleRad="96476" custRadScaleInc="-6201">
        <dgm:presLayoutVars>
          <dgm:bulletEnabled val="1"/>
        </dgm:presLayoutVars>
      </dgm:prSet>
      <dgm:spPr/>
    </dgm:pt>
  </dgm:ptLst>
  <dgm:cxnLst>
    <dgm:cxn modelId="{56B8B91B-D4AC-4EF4-B5B0-C74F8D7DB80A}" type="presOf" srcId="{E0C06F68-9C3A-44CD-BF89-C60285D0E5BF}" destId="{63806A13-729C-42F3-A58C-473A919740E9}" srcOrd="0" destOrd="0" presId="urn:microsoft.com/office/officeart/2005/8/layout/cycle3"/>
    <dgm:cxn modelId="{34F62F38-F8C1-463A-A448-C062A4A40854}" type="presOf" srcId="{DC93A15C-EF7A-4C77-8D9B-067D712D545E}" destId="{00588A3B-2574-4C27-86EA-52FF2726D1A5}" srcOrd="0" destOrd="0" presId="urn:microsoft.com/office/officeart/2005/8/layout/cycle3"/>
    <dgm:cxn modelId="{BE536A62-E01F-4282-B563-7E0FFD11EFA2}" srcId="{E0C06F68-9C3A-44CD-BF89-C60285D0E5BF}" destId="{94F5224D-25CE-4611-A2EA-28DDE418C493}" srcOrd="2" destOrd="0" parTransId="{DBA0610B-22BF-4739-9CC3-D422DCF21717}" sibTransId="{9BFF7583-11B6-4BCD-A0F3-E82E2A022395}"/>
    <dgm:cxn modelId="{AB86DC4F-0FED-4490-BE86-AA81EC8AA07D}" type="presOf" srcId="{75606D29-75B5-44EE-93D1-9A9F8A6CBB49}" destId="{6B8B2B1D-729B-4DB2-9221-5A3595C97E65}" srcOrd="0" destOrd="0" presId="urn:microsoft.com/office/officeart/2005/8/layout/cycle3"/>
    <dgm:cxn modelId="{84B99C53-44EB-48D3-906A-371CD99CAC4A}" type="presOf" srcId="{94F5224D-25CE-4611-A2EA-28DDE418C493}" destId="{0825EE44-6FE9-4B80-9C7E-8ACC8E9848D4}" srcOrd="0" destOrd="0" presId="urn:microsoft.com/office/officeart/2005/8/layout/cycle3"/>
    <dgm:cxn modelId="{B451B38A-8F2F-45DA-B317-B208A81DAE27}" type="presOf" srcId="{B033B4C0-D549-4D96-B96B-7BFD1C4896D8}" destId="{8D32003F-B519-4312-83BB-C40EC6EB05B1}" srcOrd="0" destOrd="0" presId="urn:microsoft.com/office/officeart/2005/8/layout/cycle3"/>
    <dgm:cxn modelId="{BA6E64A7-9DC0-4DCA-ADB5-D26F732B6A76}" type="presOf" srcId="{FD0900B8-99D6-42F4-85CB-CAA7054CB6F6}" destId="{E781138F-27BE-4A9B-B598-801DA99C7A61}" srcOrd="0" destOrd="0" presId="urn:microsoft.com/office/officeart/2005/8/layout/cycle3"/>
    <dgm:cxn modelId="{69BFDAA7-695F-4ED9-B9A1-A835D85AA85F}" srcId="{E0C06F68-9C3A-44CD-BF89-C60285D0E5BF}" destId="{B033B4C0-D549-4D96-B96B-7BFD1C4896D8}" srcOrd="0" destOrd="0" parTransId="{14BA6B5C-ED2D-4309-A9CC-67B10AC514DA}" sibTransId="{FD0900B8-99D6-42F4-85CB-CAA7054CB6F6}"/>
    <dgm:cxn modelId="{91E013B5-88E6-419E-BD89-15A320B5DB1C}" type="presOf" srcId="{1C832386-15E6-4F25-9115-C8146DDBA48A}" destId="{6D749EF7-CBB8-4883-8304-6BC0D7422873}" srcOrd="0" destOrd="0" presId="urn:microsoft.com/office/officeart/2005/8/layout/cycle3"/>
    <dgm:cxn modelId="{10027AB5-E0CE-469F-A755-AC7E1624C4E7}" srcId="{E0C06F68-9C3A-44CD-BF89-C60285D0E5BF}" destId="{1C832386-15E6-4F25-9115-C8146DDBA48A}" srcOrd="3" destOrd="0" parTransId="{826C30C6-44A7-49CA-81D2-17BDC248A0A8}" sibTransId="{9B928F65-FBAA-48C6-B881-19FD7A8CFB47}"/>
    <dgm:cxn modelId="{3F8F6DD1-9E54-4114-99BD-1A31C89A1FA0}" type="presOf" srcId="{FD12DCD1-8177-49C7-B5AF-A9BF3C6FA37C}" destId="{CB74E728-5DF2-4EB0-B570-11FFF477A5E4}" srcOrd="0" destOrd="0" presId="urn:microsoft.com/office/officeart/2005/8/layout/cycle3"/>
    <dgm:cxn modelId="{F5E3B6E8-2FD6-484C-8650-E901F972487B}" srcId="{E0C06F68-9C3A-44CD-BF89-C60285D0E5BF}" destId="{DC93A15C-EF7A-4C77-8D9B-067D712D545E}" srcOrd="1" destOrd="0" parTransId="{9B460616-DEF0-4DD8-88D4-A3BF285799D8}" sibTransId="{4E058128-B025-4AA4-8AF0-F34146FD3A39}"/>
    <dgm:cxn modelId="{6594EFEC-733E-4372-AAA8-ED2F6B202450}" srcId="{E0C06F68-9C3A-44CD-BF89-C60285D0E5BF}" destId="{75606D29-75B5-44EE-93D1-9A9F8A6CBB49}" srcOrd="5" destOrd="0" parTransId="{29D1BB2E-E9C1-48DC-9A7B-58C81581F690}" sibTransId="{78ECA05F-366E-4BAD-869B-55E2A1061262}"/>
    <dgm:cxn modelId="{E2C021F1-06F7-4623-BF2D-AB9D726235B9}" srcId="{E0C06F68-9C3A-44CD-BF89-C60285D0E5BF}" destId="{FD12DCD1-8177-49C7-B5AF-A9BF3C6FA37C}" srcOrd="4" destOrd="0" parTransId="{67D62B5E-DC61-466B-8F7D-144AF03357E5}" sibTransId="{CF535C22-C74E-497D-A755-626BAE3D2C09}"/>
    <dgm:cxn modelId="{7CCFED82-A879-4BD4-89EE-7D932A5F4268}" type="presParOf" srcId="{63806A13-729C-42F3-A58C-473A919740E9}" destId="{E46DC558-8F3A-425F-B6DF-DC757B674385}" srcOrd="0" destOrd="0" presId="urn:microsoft.com/office/officeart/2005/8/layout/cycle3"/>
    <dgm:cxn modelId="{5827060E-508B-4B0A-B200-096FD64D9DD9}" type="presParOf" srcId="{E46DC558-8F3A-425F-B6DF-DC757B674385}" destId="{8D32003F-B519-4312-83BB-C40EC6EB05B1}" srcOrd="0" destOrd="0" presId="urn:microsoft.com/office/officeart/2005/8/layout/cycle3"/>
    <dgm:cxn modelId="{29985150-FD7C-45D0-9D44-97944CB74C83}" type="presParOf" srcId="{E46DC558-8F3A-425F-B6DF-DC757B674385}" destId="{E781138F-27BE-4A9B-B598-801DA99C7A61}" srcOrd="1" destOrd="0" presId="urn:microsoft.com/office/officeart/2005/8/layout/cycle3"/>
    <dgm:cxn modelId="{44D37AFF-5B3D-4EE6-B12D-5F3A32BBE6A8}" type="presParOf" srcId="{E46DC558-8F3A-425F-B6DF-DC757B674385}" destId="{00588A3B-2574-4C27-86EA-52FF2726D1A5}" srcOrd="2" destOrd="0" presId="urn:microsoft.com/office/officeart/2005/8/layout/cycle3"/>
    <dgm:cxn modelId="{534C1075-5D74-467B-8DFB-CB2C5FFEDE40}" type="presParOf" srcId="{E46DC558-8F3A-425F-B6DF-DC757B674385}" destId="{0825EE44-6FE9-4B80-9C7E-8ACC8E9848D4}" srcOrd="3" destOrd="0" presId="urn:microsoft.com/office/officeart/2005/8/layout/cycle3"/>
    <dgm:cxn modelId="{797DD9C1-78E9-47D5-B0F7-52165521045A}" type="presParOf" srcId="{E46DC558-8F3A-425F-B6DF-DC757B674385}" destId="{6D749EF7-CBB8-4883-8304-6BC0D7422873}" srcOrd="4" destOrd="0" presId="urn:microsoft.com/office/officeart/2005/8/layout/cycle3"/>
    <dgm:cxn modelId="{354EA9C6-6F4D-4D7E-A6C3-10BB67FCB4B0}" type="presParOf" srcId="{E46DC558-8F3A-425F-B6DF-DC757B674385}" destId="{CB74E728-5DF2-4EB0-B570-11FFF477A5E4}" srcOrd="5" destOrd="0" presId="urn:microsoft.com/office/officeart/2005/8/layout/cycle3"/>
    <dgm:cxn modelId="{62E9A420-5259-401E-B5A6-A4C4FC626BB8}" type="presParOf" srcId="{E46DC558-8F3A-425F-B6DF-DC757B674385}" destId="{6B8B2B1D-729B-4DB2-9221-5A3595C97E65}" srcOrd="6" destOrd="0" presId="urn:microsoft.com/office/officeart/2005/8/layout/cycle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1138F-27BE-4A9B-B598-801DA99C7A61}">
      <dsp:nvSpPr>
        <dsp:cNvPr id="0" name=""/>
        <dsp:cNvSpPr/>
      </dsp:nvSpPr>
      <dsp:spPr>
        <a:xfrm>
          <a:off x="935032" y="-2792"/>
          <a:ext cx="3765525" cy="3765525"/>
        </a:xfrm>
        <a:prstGeom prst="circularArrow">
          <a:avLst>
            <a:gd name="adj1" fmla="val 5274"/>
            <a:gd name="adj2" fmla="val 312630"/>
            <a:gd name="adj3" fmla="val 14274688"/>
            <a:gd name="adj4" fmla="val 17099826"/>
            <a:gd name="adj5" fmla="val 547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2003F-B519-4312-83BB-C40EC6EB05B1}">
      <dsp:nvSpPr>
        <dsp:cNvPr id="0" name=""/>
        <dsp:cNvSpPr/>
      </dsp:nvSpPr>
      <dsp:spPr>
        <a:xfrm>
          <a:off x="2120913" y="2493"/>
          <a:ext cx="1393763" cy="6968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Tentukan</a:t>
          </a:r>
          <a:r>
            <a:rPr lang="en-US" sz="1300" b="1" kern="1200" dirty="0"/>
            <a:t>  </a:t>
          </a:r>
          <a:r>
            <a:rPr lang="en-US" sz="1300" b="1" kern="1200" dirty="0" err="1"/>
            <a:t>tujuan</a:t>
          </a:r>
          <a:r>
            <a:rPr lang="en-US" sz="1300" b="1" kern="1200" dirty="0"/>
            <a:t> Anda </a:t>
          </a:r>
          <a:endParaRPr lang="en-ID" sz="1300" b="1" kern="1200" dirty="0"/>
        </a:p>
      </dsp:txBody>
      <dsp:txXfrm>
        <a:off x="2154932" y="36512"/>
        <a:ext cx="1325725" cy="628843"/>
      </dsp:txXfrm>
    </dsp:sp>
    <dsp:sp modelId="{00588A3B-2574-4C27-86EA-52FF2726D1A5}">
      <dsp:nvSpPr>
        <dsp:cNvPr id="0" name=""/>
        <dsp:cNvSpPr/>
      </dsp:nvSpPr>
      <dsp:spPr>
        <a:xfrm>
          <a:off x="3425592" y="903443"/>
          <a:ext cx="1393763" cy="69688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Tentukan</a:t>
          </a:r>
          <a:r>
            <a:rPr lang="en-US" sz="1300" b="1" kern="1200" dirty="0"/>
            <a:t> </a:t>
          </a:r>
          <a:r>
            <a:rPr lang="en-US" sz="1300" b="1" kern="1200" dirty="0" err="1"/>
            <a:t>audiensi</a:t>
          </a:r>
          <a:r>
            <a:rPr lang="en-US" sz="1300" b="1" kern="1200" dirty="0"/>
            <a:t> Anda</a:t>
          </a:r>
          <a:endParaRPr lang="en-ID" sz="1300" b="1" kern="1200" dirty="0"/>
        </a:p>
      </dsp:txBody>
      <dsp:txXfrm>
        <a:off x="3459611" y="937462"/>
        <a:ext cx="1325725" cy="628843"/>
      </dsp:txXfrm>
    </dsp:sp>
    <dsp:sp modelId="{0825EE44-6FE9-4B80-9C7E-8ACC8E9848D4}">
      <dsp:nvSpPr>
        <dsp:cNvPr id="0" name=""/>
        <dsp:cNvSpPr/>
      </dsp:nvSpPr>
      <dsp:spPr>
        <a:xfrm>
          <a:off x="3443851" y="2293888"/>
          <a:ext cx="1393763" cy="6968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Buat</a:t>
          </a:r>
          <a:r>
            <a:rPr lang="en-US" sz="1300" b="1" kern="1200" dirty="0"/>
            <a:t> </a:t>
          </a:r>
          <a:r>
            <a:rPr lang="en-US" sz="1300" b="1" kern="1200" dirty="0" err="1"/>
            <a:t>konten</a:t>
          </a:r>
          <a:r>
            <a:rPr lang="en-US" sz="1300" b="1" kern="1200" dirty="0"/>
            <a:t> yang </a:t>
          </a:r>
          <a:r>
            <a:rPr lang="en-US" sz="1300" b="1" kern="1200" dirty="0" err="1"/>
            <a:t>menarik</a:t>
          </a:r>
          <a:r>
            <a:rPr lang="en-US" sz="1300" b="1" kern="1200" dirty="0"/>
            <a:t> </a:t>
          </a:r>
          <a:endParaRPr lang="en-ID" sz="1300" b="1" kern="1200" dirty="0"/>
        </a:p>
      </dsp:txBody>
      <dsp:txXfrm>
        <a:off x="3477870" y="2327907"/>
        <a:ext cx="1325725" cy="628843"/>
      </dsp:txXfrm>
    </dsp:sp>
    <dsp:sp modelId="{6D749EF7-CBB8-4883-8304-6BC0D7422873}">
      <dsp:nvSpPr>
        <dsp:cNvPr id="0" name=""/>
        <dsp:cNvSpPr/>
      </dsp:nvSpPr>
      <dsp:spPr>
        <a:xfrm>
          <a:off x="2128652" y="3060179"/>
          <a:ext cx="1393763" cy="69688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Libatkan</a:t>
          </a:r>
          <a:r>
            <a:rPr lang="en-US" sz="1300" b="1" kern="1200" dirty="0"/>
            <a:t> </a:t>
          </a:r>
          <a:r>
            <a:rPr lang="en-US" sz="1300" b="1" kern="1200" dirty="0" err="1"/>
            <a:t>audiensi</a:t>
          </a:r>
          <a:r>
            <a:rPr lang="en-US" sz="1300" b="1" kern="1200" dirty="0"/>
            <a:t> Anda </a:t>
          </a:r>
          <a:endParaRPr lang="en-ID" sz="1300" b="1" kern="1200" dirty="0"/>
        </a:p>
      </dsp:txBody>
      <dsp:txXfrm>
        <a:off x="2162671" y="3094198"/>
        <a:ext cx="1325725" cy="628843"/>
      </dsp:txXfrm>
    </dsp:sp>
    <dsp:sp modelId="{CB74E728-5DF2-4EB0-B570-11FFF477A5E4}">
      <dsp:nvSpPr>
        <dsp:cNvPr id="0" name=""/>
        <dsp:cNvSpPr/>
      </dsp:nvSpPr>
      <dsp:spPr>
        <a:xfrm>
          <a:off x="797976" y="2293888"/>
          <a:ext cx="1393763" cy="69688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Ukur</a:t>
          </a:r>
          <a:r>
            <a:rPr lang="en-US" sz="1300" b="1" kern="1200" dirty="0"/>
            <a:t> </a:t>
          </a:r>
          <a:r>
            <a:rPr lang="en-US" sz="1300" b="1" kern="1200" dirty="0" err="1"/>
            <a:t>keberhasilan</a:t>
          </a:r>
          <a:r>
            <a:rPr lang="en-US" sz="1300" b="1" kern="1200" dirty="0"/>
            <a:t> </a:t>
          </a:r>
          <a:endParaRPr lang="en-ID" sz="1300" b="1" kern="1200" dirty="0"/>
        </a:p>
      </dsp:txBody>
      <dsp:txXfrm>
        <a:off x="831995" y="2327907"/>
        <a:ext cx="1325725" cy="628843"/>
      </dsp:txXfrm>
    </dsp:sp>
    <dsp:sp modelId="{6B8B2B1D-729B-4DB2-9221-5A3595C97E65}">
      <dsp:nvSpPr>
        <dsp:cNvPr id="0" name=""/>
        <dsp:cNvSpPr/>
      </dsp:nvSpPr>
      <dsp:spPr>
        <a:xfrm>
          <a:off x="805579" y="865351"/>
          <a:ext cx="1393763" cy="6968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Tinjau</a:t>
          </a:r>
          <a:r>
            <a:rPr lang="en-US" sz="1300" b="1" kern="1200" dirty="0"/>
            <a:t> Kembali Langkah-Langkah </a:t>
          </a:r>
          <a:endParaRPr lang="en-ID" sz="1300" b="1" kern="1200" dirty="0"/>
        </a:p>
      </dsp:txBody>
      <dsp:txXfrm>
        <a:off x="839598" y="899370"/>
        <a:ext cx="1325725" cy="628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1138F-27BE-4A9B-B598-801DA99C7A61}">
      <dsp:nvSpPr>
        <dsp:cNvPr id="0" name=""/>
        <dsp:cNvSpPr/>
      </dsp:nvSpPr>
      <dsp:spPr>
        <a:xfrm>
          <a:off x="935032" y="-2792"/>
          <a:ext cx="3765525" cy="3765525"/>
        </a:xfrm>
        <a:prstGeom prst="circularArrow">
          <a:avLst>
            <a:gd name="adj1" fmla="val 5274"/>
            <a:gd name="adj2" fmla="val 312630"/>
            <a:gd name="adj3" fmla="val 14274688"/>
            <a:gd name="adj4" fmla="val 17099826"/>
            <a:gd name="adj5" fmla="val 547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2003F-B519-4312-83BB-C40EC6EB05B1}">
      <dsp:nvSpPr>
        <dsp:cNvPr id="0" name=""/>
        <dsp:cNvSpPr/>
      </dsp:nvSpPr>
      <dsp:spPr>
        <a:xfrm>
          <a:off x="2120913" y="2493"/>
          <a:ext cx="1393763" cy="6968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Tentukan</a:t>
          </a:r>
          <a:r>
            <a:rPr lang="en-US" sz="1300" b="1" kern="1200" dirty="0"/>
            <a:t>  </a:t>
          </a:r>
          <a:r>
            <a:rPr lang="en-US" sz="1300" b="1" kern="1200" dirty="0" err="1"/>
            <a:t>tujuan</a:t>
          </a:r>
          <a:r>
            <a:rPr lang="en-US" sz="1300" b="1" kern="1200" dirty="0"/>
            <a:t> Anda </a:t>
          </a:r>
          <a:endParaRPr lang="en-ID" sz="1300" b="1" kern="1200" dirty="0"/>
        </a:p>
      </dsp:txBody>
      <dsp:txXfrm>
        <a:off x="2154932" y="36512"/>
        <a:ext cx="1325725" cy="628843"/>
      </dsp:txXfrm>
    </dsp:sp>
    <dsp:sp modelId="{00588A3B-2574-4C27-86EA-52FF2726D1A5}">
      <dsp:nvSpPr>
        <dsp:cNvPr id="0" name=""/>
        <dsp:cNvSpPr/>
      </dsp:nvSpPr>
      <dsp:spPr>
        <a:xfrm>
          <a:off x="3425592" y="903443"/>
          <a:ext cx="1393763" cy="69688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Tentukan</a:t>
          </a:r>
          <a:r>
            <a:rPr lang="en-US" sz="1300" b="1" kern="1200" dirty="0"/>
            <a:t> </a:t>
          </a:r>
          <a:r>
            <a:rPr lang="en-US" sz="1300" b="1" kern="1200" dirty="0" err="1"/>
            <a:t>audiensi</a:t>
          </a:r>
          <a:r>
            <a:rPr lang="en-US" sz="1300" b="1" kern="1200" dirty="0"/>
            <a:t> Anda</a:t>
          </a:r>
          <a:endParaRPr lang="en-ID" sz="1300" b="1" kern="1200" dirty="0"/>
        </a:p>
      </dsp:txBody>
      <dsp:txXfrm>
        <a:off x="3459611" y="937462"/>
        <a:ext cx="1325725" cy="628843"/>
      </dsp:txXfrm>
    </dsp:sp>
    <dsp:sp modelId="{0825EE44-6FE9-4B80-9C7E-8ACC8E9848D4}">
      <dsp:nvSpPr>
        <dsp:cNvPr id="0" name=""/>
        <dsp:cNvSpPr/>
      </dsp:nvSpPr>
      <dsp:spPr>
        <a:xfrm>
          <a:off x="3443851" y="2293888"/>
          <a:ext cx="1393763" cy="6968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Buat</a:t>
          </a:r>
          <a:r>
            <a:rPr lang="en-US" sz="1300" b="1" kern="1200" dirty="0"/>
            <a:t> </a:t>
          </a:r>
          <a:r>
            <a:rPr lang="en-US" sz="1300" b="1" kern="1200" dirty="0" err="1"/>
            <a:t>konten</a:t>
          </a:r>
          <a:r>
            <a:rPr lang="en-US" sz="1300" b="1" kern="1200" dirty="0"/>
            <a:t> yang </a:t>
          </a:r>
          <a:r>
            <a:rPr lang="en-US" sz="1300" b="1" kern="1200" dirty="0" err="1"/>
            <a:t>menarik</a:t>
          </a:r>
          <a:r>
            <a:rPr lang="en-US" sz="1300" b="1" kern="1200" dirty="0"/>
            <a:t> </a:t>
          </a:r>
          <a:endParaRPr lang="en-ID" sz="1300" b="1" kern="1200" dirty="0"/>
        </a:p>
      </dsp:txBody>
      <dsp:txXfrm>
        <a:off x="3477870" y="2327907"/>
        <a:ext cx="1325725" cy="628843"/>
      </dsp:txXfrm>
    </dsp:sp>
    <dsp:sp modelId="{6D749EF7-CBB8-4883-8304-6BC0D7422873}">
      <dsp:nvSpPr>
        <dsp:cNvPr id="0" name=""/>
        <dsp:cNvSpPr/>
      </dsp:nvSpPr>
      <dsp:spPr>
        <a:xfrm>
          <a:off x="2128652" y="3060179"/>
          <a:ext cx="1393763" cy="69688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Libatkan</a:t>
          </a:r>
          <a:r>
            <a:rPr lang="en-US" sz="1300" b="1" kern="1200" dirty="0"/>
            <a:t> </a:t>
          </a:r>
          <a:r>
            <a:rPr lang="en-US" sz="1300" b="1" kern="1200" dirty="0" err="1"/>
            <a:t>audiensi</a:t>
          </a:r>
          <a:r>
            <a:rPr lang="en-US" sz="1300" b="1" kern="1200" dirty="0"/>
            <a:t> Anda </a:t>
          </a:r>
          <a:endParaRPr lang="en-ID" sz="1300" b="1" kern="1200" dirty="0"/>
        </a:p>
      </dsp:txBody>
      <dsp:txXfrm>
        <a:off x="2162671" y="3094198"/>
        <a:ext cx="1325725" cy="628843"/>
      </dsp:txXfrm>
    </dsp:sp>
    <dsp:sp modelId="{CB74E728-5DF2-4EB0-B570-11FFF477A5E4}">
      <dsp:nvSpPr>
        <dsp:cNvPr id="0" name=""/>
        <dsp:cNvSpPr/>
      </dsp:nvSpPr>
      <dsp:spPr>
        <a:xfrm>
          <a:off x="797976" y="2293888"/>
          <a:ext cx="1393763" cy="69688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Ukur</a:t>
          </a:r>
          <a:r>
            <a:rPr lang="en-US" sz="1300" b="1" kern="1200" dirty="0"/>
            <a:t> </a:t>
          </a:r>
          <a:r>
            <a:rPr lang="en-US" sz="1300" b="1" kern="1200" dirty="0" err="1"/>
            <a:t>keberhasilan</a:t>
          </a:r>
          <a:r>
            <a:rPr lang="en-US" sz="1300" b="1" kern="1200" dirty="0"/>
            <a:t> </a:t>
          </a:r>
          <a:endParaRPr lang="en-ID" sz="1300" b="1" kern="1200" dirty="0"/>
        </a:p>
      </dsp:txBody>
      <dsp:txXfrm>
        <a:off x="831995" y="2327907"/>
        <a:ext cx="1325725" cy="628843"/>
      </dsp:txXfrm>
    </dsp:sp>
    <dsp:sp modelId="{6B8B2B1D-729B-4DB2-9221-5A3595C97E65}">
      <dsp:nvSpPr>
        <dsp:cNvPr id="0" name=""/>
        <dsp:cNvSpPr/>
      </dsp:nvSpPr>
      <dsp:spPr>
        <a:xfrm>
          <a:off x="805579" y="865351"/>
          <a:ext cx="1393763" cy="6968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Tinjau</a:t>
          </a:r>
          <a:r>
            <a:rPr lang="en-US" sz="1300" b="1" kern="1200" dirty="0"/>
            <a:t> Kembali Langkah-Langkah </a:t>
          </a:r>
          <a:endParaRPr lang="en-ID" sz="1300" b="1" kern="1200" dirty="0"/>
        </a:p>
      </dsp:txBody>
      <dsp:txXfrm>
        <a:off x="839598" y="899370"/>
        <a:ext cx="1325725" cy="628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DF6E9-520C-447A-8ABD-1BA1DB3F652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89553-559D-4307-88C7-C9B58382F5E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30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Aft>
                <a:spcPct val="35000"/>
              </a:spcAft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E0314-890D-4CEF-8D62-906BC0755F9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1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Aft>
                <a:spcPct val="35000"/>
              </a:spcAft>
              <a:buFont typeface="Arial"/>
              <a:buChar char="•"/>
            </a:pPr>
            <a:r>
              <a:rPr lang="en-US" dirty="0" err="1">
                <a:cs typeface="Calibri"/>
              </a:rPr>
              <a:t>Medsis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membantu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membangun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hubungan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dengan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pelanggan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memungkinkan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terjadinya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komunikasi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mengalir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dua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arah</a:t>
            </a:r>
            <a:endParaRPr lang="en-US" dirty="0"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ct val="35000"/>
              </a:spcAft>
              <a:buFont typeface="Arial"/>
              <a:buChar char="•"/>
            </a:pPr>
            <a:r>
              <a:rPr lang="en-US" dirty="0" err="1">
                <a:cs typeface="Calibri"/>
              </a:rPr>
              <a:t>Memberikan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nilai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tambahan</a:t>
            </a:r>
            <a:r>
              <a:rPr lang="en-US" dirty="0">
                <a:cs typeface="Calibri"/>
              </a:rPr>
              <a:t> pada </a:t>
            </a:r>
            <a:r>
              <a:rPr lang="en-US" dirty="0" err="1">
                <a:cs typeface="Calibri"/>
              </a:rPr>
              <a:t>interaksi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dengan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pellanggan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anda</a:t>
            </a:r>
            <a:endParaRPr lang="en-US" dirty="0"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ct val="35000"/>
              </a:spcAft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ct val="35000"/>
              </a:spcAft>
              <a:buFont typeface="Arial"/>
              <a:buChar char="•"/>
            </a:pPr>
            <a:r>
              <a:rPr lang="en-US" dirty="0" err="1">
                <a:cs typeface="Calibri"/>
              </a:rPr>
              <a:t>Dengan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berinteraksi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dengan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pelanggan</a:t>
            </a:r>
            <a:r>
              <a:rPr lang="en-US" dirty="0">
                <a:cs typeface="Calibri"/>
              </a:rPr>
              <a:t> di </a:t>
            </a:r>
            <a:r>
              <a:rPr lang="en-US" dirty="0" err="1">
                <a:cs typeface="Calibri"/>
              </a:rPr>
              <a:t>sosmed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pelanggan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kemungkinana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akan</a:t>
            </a:r>
            <a:r>
              <a:rPr lang="en-US" dirty="0">
                <a:cs typeface="Calibri"/>
              </a:rPr>
              <a:t> Kembali </a:t>
            </a:r>
            <a:r>
              <a:rPr lang="en-US" dirty="0" err="1">
                <a:cs typeface="Calibri"/>
              </a:rPr>
              <a:t>untuk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mencari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informasi</a:t>
            </a:r>
            <a:r>
              <a:rPr lang="en-US" dirty="0">
                <a:cs typeface="Calibri"/>
              </a:rPr>
              <a:t> yang </a:t>
            </a:r>
            <a:r>
              <a:rPr lang="en-US" dirty="0" err="1">
                <a:cs typeface="Calibri"/>
              </a:rPr>
              <a:t>berharga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bagi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mereka</a:t>
            </a:r>
            <a:r>
              <a:rPr lang="en-US" dirty="0">
                <a:cs typeface="Calibri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E0314-890D-4CEF-8D62-906BC0755F9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34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Aft>
                <a:spcPct val="35000"/>
              </a:spcAft>
              <a:buFont typeface="Arial"/>
              <a:buChar char="•"/>
            </a:pPr>
            <a:r>
              <a:rPr lang="en-US" dirty="0" err="1">
                <a:cs typeface="Calibri"/>
              </a:rPr>
              <a:t>Setelah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mengetahui</a:t>
            </a:r>
            <a:r>
              <a:rPr lang="en-US" dirty="0">
                <a:cs typeface="Calibri"/>
              </a:rPr>
              <a:t> mana yang </a:t>
            </a:r>
            <a:r>
              <a:rPr lang="en-US" dirty="0" err="1">
                <a:cs typeface="Calibri"/>
              </a:rPr>
              <a:t>berhasil</a:t>
            </a:r>
            <a:r>
              <a:rPr lang="en-US" dirty="0">
                <a:cs typeface="Calibri"/>
              </a:rPr>
              <a:t> dan </a:t>
            </a:r>
            <a:r>
              <a:rPr lang="en-US" dirty="0" err="1">
                <a:cs typeface="Calibri"/>
              </a:rPr>
              <a:t>tidak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atau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jika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perubahan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tinjau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kembalu</a:t>
            </a:r>
            <a:r>
              <a:rPr lang="en-US" dirty="0">
                <a:cs typeface="Calibri"/>
              </a:rPr>
              <a:t> proses </a:t>
            </a:r>
            <a:r>
              <a:rPr lang="en-US" dirty="0" err="1">
                <a:cs typeface="Calibri"/>
              </a:rPr>
              <a:t>ini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sesring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mungkin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untuk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mengoptimalkan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rencana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pemasaran</a:t>
            </a:r>
            <a:r>
              <a:rPr lang="en-US" dirty="0">
                <a:cs typeface="Calibri"/>
              </a:rPr>
              <a:t> SOSMED 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E0314-890D-4CEF-8D62-906BC0755F9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3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Aft>
                <a:spcPct val="35000"/>
              </a:spcAft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E0314-890D-4CEF-8D62-906BC0755F9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5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Kiat-kiat</a:t>
            </a:r>
            <a:r>
              <a:rPr lang="en-US" dirty="0"/>
              <a:t> social media (Twitter, Instagram, Facebook dan </a:t>
            </a:r>
            <a:r>
              <a:rPr lang="en-US" dirty="0" err="1"/>
              <a:t>linkedin</a:t>
            </a:r>
            <a:r>
              <a:rPr lang="en-US" dirty="0"/>
              <a:t>):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9553-559D-4307-88C7-C9B58382F5E6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5769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Kiat-kiat</a:t>
            </a:r>
            <a:r>
              <a:rPr lang="en-US" dirty="0"/>
              <a:t> social media (Twitter, Instagram, Facebook dan </a:t>
            </a:r>
            <a:r>
              <a:rPr lang="en-US" dirty="0" err="1"/>
              <a:t>linkedin</a:t>
            </a:r>
            <a:r>
              <a:rPr lang="en-US" dirty="0"/>
              <a:t>):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9553-559D-4307-88C7-C9B58382F5E6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8296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Aft>
                <a:spcPct val="35000"/>
              </a:spcAft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E0314-890D-4CEF-8D62-906BC0755F9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9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4C5D-8047-561C-FC33-090C91844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CCE53-07F1-E87D-167D-AC74DDE1D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63DD0-6F5B-B554-9780-8CCC2C92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FCED3-BC6E-AE94-2109-7B79819F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9FA05-BDC2-D917-75D4-1518C1A0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571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B262-6B58-EFEA-0840-CA1D37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169DE-6D8A-022F-D6CC-6862B8B72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1BF1F-CEAD-C733-9764-7963D0DDA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F34CB-CD63-62EE-A1EE-6F13E964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D0793-F3B0-2AAD-D88D-7334CF68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578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469E31-26C9-0D35-7B9A-ED198A1D3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9A493-4210-BDC8-52AF-B4F268B36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7DD16-4608-11CB-832B-18502066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045A-1451-7E2E-F6E7-4FF91BC0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FD436-FB90-28CD-D08D-4EC3F654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3475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160D03-10D1-F543-8A4B-F903DEA927B1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28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 dirty="0">
              <a:latin typeface="Montserrat SemiBold" pitchFamily="2" charset="77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B1D7790-A96D-0B4B-9276-1E588F5A7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B01EB1E-4269-534F-99E1-C4C3B85950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25545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Bullet</a:t>
            </a:r>
          </a:p>
          <a:p>
            <a:pPr lvl="0"/>
            <a:r>
              <a:rPr lang="en-US" dirty="0"/>
              <a:t>Bullet</a:t>
            </a:r>
          </a:p>
          <a:p>
            <a:pPr lvl="0"/>
            <a:r>
              <a:rPr lang="en-US" dirty="0"/>
              <a:t>Bullet</a:t>
            </a:r>
          </a:p>
          <a:p>
            <a:pPr lvl="0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BE2C258-5BBD-5247-86C8-69B295FC4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30433" y="693864"/>
            <a:ext cx="492175" cy="6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46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bg>
      <p:bgPr>
        <a:solidFill>
          <a:srgbClr val="28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538C758-9328-7748-B012-EE17F60E7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54915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C6D11-46BE-7542-8DA4-F93D1039D70F}"/>
              </a:ext>
            </a:extLst>
          </p:cNvPr>
          <p:cNvSpPr txBox="1"/>
          <p:nvPr userDrawn="1"/>
        </p:nvSpPr>
        <p:spPr>
          <a:xfrm>
            <a:off x="7611762" y="4683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9A8F688-ABE2-054B-9EE6-AAB2E2ABB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4448" y="2668400"/>
            <a:ext cx="5735752" cy="1725520"/>
          </a:xfrm>
        </p:spPr>
        <p:txBody>
          <a:bodyPr tIns="91440" bIns="91440" anchor="ctr" anchorCtr="0">
            <a:noAutofit/>
          </a:bodyPr>
          <a:lstStyle>
            <a:lvl1pPr>
              <a:lnSpc>
                <a:spcPct val="100000"/>
              </a:lnSpc>
              <a:defRPr sz="6000" b="1" i="0" cap="none" baseline="0">
                <a:solidFill>
                  <a:schemeClr val="bg1"/>
                </a:solidFill>
                <a:latin typeface="Montserrat ExtraBold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E702300-2594-1644-AC79-9839139BBF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24448" y="4597486"/>
            <a:ext cx="5735752" cy="34925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8173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C346-2311-9D88-FD98-776C97197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20AE3-A5D2-94E4-1832-D70122557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F657D-6CE2-7A08-BBD4-4190CD84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69DF2-82CF-2393-0BD8-4CDF279F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DEF55-76D4-6915-672E-76C6A260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610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A495-ACA1-61C7-4EA5-6D86078F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EC5B8-D906-52BD-7A73-884631E5F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F2201-B004-5002-23A6-EA577C0B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EEE52-F634-4ADC-A387-ADA9BAF1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2B469-9EE8-2171-6EAE-42CDCE21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618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59F4-49FA-BB8D-8ABC-AF36B427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5B876-498D-2A1F-58DA-EA7BC7178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8BE38-E639-F21C-785A-0FC16AA9E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FE6FE-3751-7706-0E8D-A53D6E84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C12-E1E7-6A9A-3581-018BDCAB5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73FCF-C90E-528E-7D77-D3E9BC33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0503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F50B-DA56-E539-53B2-0FA3824D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9E166-4597-88FE-893A-65747CAE1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3798A-E551-1988-D858-8190FFF1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5B1B0-A567-A1CF-9792-3681D1587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470D9-272A-3092-927C-1B06DE5E5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4D42C-BC89-A151-1AEC-0EED46A9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E0BF6-EC63-CBFA-7D3C-D88C722E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BEEE8-4CFF-7D4D-91CA-5189B70C3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890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758A-8875-CA6A-7E87-99B0CE4B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EABE47-E3CF-21A3-F756-2E2A1132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41B79-728F-E5C3-C3F1-4C7B79FD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D7E91-A4B6-8F04-A9B4-69EA9192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378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F0B64-5AEF-BAAC-1667-0F2893AF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43124-DE72-BA40-E3D3-C152D097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87BAC-6020-5638-B041-F3DE2A61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581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A110-DDF9-8AFE-7B11-3515F0AAD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D08A8-088A-68C5-9AD9-6E21E99A7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28AE8-D3DD-CDDE-4B67-BA918D167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A440E-5FB3-A361-13F2-5BED9934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D333D-C31C-BFCB-C0D5-93E1B058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5004D-1CD9-3601-93E9-5EB1E3F0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858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B51B-447D-3F93-4039-636FBE00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359F3-78F7-2F54-6AF4-19F5299EE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9B334-9169-3D2E-B47D-B8BF6E5D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C01F-AC7E-FA96-C986-CD9505F7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716CA-D179-6296-1885-1B568D709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54F64-09A7-1BDB-E149-E5C9C428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803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2B3D7-CB55-5629-DD0D-33BCC8ED7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413CB-60E0-3D2E-E848-BA5CFEB1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87CD-CACC-F34F-F427-326C364C6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B1FE-4387-462D-A2F1-937E093DE1FF}" type="datetimeFigureOut">
              <a:rPr lang="en-ID" smtClean="0"/>
              <a:t>21/07/2022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A00C7-FD34-F2AF-C360-01ECA3B80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22323-F0A2-F1E6-4AC3-7F22DD10D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DAD81-6B0F-489E-A0F2-8AEEAE55E0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809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tasijuniorid-my.sharepoint.com/:w:/g/personal/diko_prestasijunior_org/EdC2GhUeNbNMnThwL_ClLdoBn0pVGiUp3LrdbHs1PocWug?e=dncy1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estasijuniorid-my.sharepoint.com/:w:/g/personal/diko_prestasijunior_org/Ed9fF7FCPAtFqix40mjMMzUB68QtdiuzvyFUVQfcEpW7dQ?e=yrPudF" TargetMode="External"/><Relationship Id="rId4" Type="http://schemas.openxmlformats.org/officeDocument/2006/relationships/hyperlink" Target="https://prestasijuniorid-my.sharepoint.com/:w:/g/personal/diko_prestasijunior_org/Ee3HtANNYw1Fsy68b7_edTcBAa7YrrZV3qshRG-n3lZ-Sg?e=RfHbp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FE426-050D-3403-FDFD-EC841CDD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Montserrat ExtraBold"/>
              </a:rPr>
              <a:t>Social Media Marketing Course</a:t>
            </a:r>
            <a:r>
              <a:rPr lang="en-US" dirty="0">
                <a:latin typeface="Montserrat ExtraBold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1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C1928C-2F3D-BCB0-6195-B79182CFC5B9}"/>
              </a:ext>
            </a:extLst>
          </p:cNvPr>
          <p:cNvSpPr txBox="1">
            <a:spLocks/>
          </p:cNvSpPr>
          <p:nvPr/>
        </p:nvSpPr>
        <p:spPr>
          <a:xfrm>
            <a:off x="794130" y="389845"/>
            <a:ext cx="8719739" cy="1203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4200" dirty="0" err="1"/>
              <a:t>Rencana</a:t>
            </a:r>
            <a:r>
              <a:rPr lang="en-US" sz="4200" dirty="0"/>
              <a:t> </a:t>
            </a:r>
            <a:r>
              <a:rPr lang="en-US" sz="4200" dirty="0" err="1"/>
              <a:t>Tanggapan</a:t>
            </a:r>
            <a:r>
              <a:rPr lang="en-US" sz="4200" dirty="0"/>
              <a:t> </a:t>
            </a:r>
            <a:endParaRPr lang="en-ID" sz="4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EBC39-A7DC-103B-FE14-BCA65298DE1E}"/>
              </a:ext>
            </a:extLst>
          </p:cNvPr>
          <p:cNvSpPr txBox="1">
            <a:spLocks/>
          </p:cNvSpPr>
          <p:nvPr/>
        </p:nvSpPr>
        <p:spPr>
          <a:xfrm>
            <a:off x="876664" y="2352230"/>
            <a:ext cx="10765244" cy="4033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Sebaiknya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Anda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memiliki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rencana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untuk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menjawab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pertanyaan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dan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komentar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yang di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ajukan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oleh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pelanggan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,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menyiapkan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jawaban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yang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baku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 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membantu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mempertahankan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pesan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dan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merek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yang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konsisten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.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endParaRPr lang="en-ID" sz="1800" dirty="0">
              <a:solidFill>
                <a:schemeClr val="tx1">
                  <a:lumMod val="95000"/>
                  <a:lumOff val="5000"/>
                </a:schemeClr>
              </a:solidFill>
              <a:latin typeface="Montserrat Medium"/>
              <a:ea typeface="Roboto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Hal yang </a:t>
            </a:r>
            <a:r>
              <a:rPr lang="en-ID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penting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dilakukan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,</a:t>
            </a:r>
            <a:br>
              <a:rPr lang="en-ID" sz="1800" dirty="0">
                <a:latin typeface="Montserrat Medium"/>
                <a:ea typeface="Roboto"/>
              </a:rPr>
            </a:b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- </a:t>
            </a:r>
            <a:r>
              <a:rPr lang="en-ID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Pantau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aktivitas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di </a:t>
            </a:r>
            <a:r>
              <a:rPr lang="en-ID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semua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plastform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media </a:t>
            </a:r>
            <a:r>
              <a:rPr lang="en-ID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sosial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anda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.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-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Siapkan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jawaban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untuk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pertanyaan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umum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(FAQ)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-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tanggapi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dengan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cepat</a:t>
            </a:r>
            <a:endParaRPr lang="en-ID" sz="1800">
              <a:solidFill>
                <a:schemeClr val="tx1">
                  <a:lumMod val="95000"/>
                  <a:lumOff val="5000"/>
                </a:schemeClr>
              </a:solidFill>
              <a:latin typeface="Montserrat Medium"/>
              <a:ea typeface="Roboto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-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Gunakan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 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jawaban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secara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 </a:t>
            </a:r>
            <a:r>
              <a:rPr lang="en-ID" sz="18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konsisten</a:t>
            </a:r>
            <a:r>
              <a:rPr lang="en-ID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/>
                <a:ea typeface="Roboto"/>
              </a:rPr>
              <a:t> 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1595FFCF-30F7-2281-54B3-37E71CFF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484" y="3858292"/>
            <a:ext cx="2209800" cy="24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1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A2B43-7560-6F8C-9966-15F545895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5" t="19512" r="22838" b="16665"/>
          <a:stretch/>
        </p:blipFill>
        <p:spPr>
          <a:xfrm>
            <a:off x="1123793" y="167268"/>
            <a:ext cx="9944413" cy="652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634613-0359-A6C5-DB42-D4184057B9AE}"/>
              </a:ext>
            </a:extLst>
          </p:cNvPr>
          <p:cNvSpPr txBox="1">
            <a:spLocks/>
          </p:cNvSpPr>
          <p:nvPr/>
        </p:nvSpPr>
        <p:spPr>
          <a:xfrm>
            <a:off x="794130" y="389845"/>
            <a:ext cx="8719739" cy="1203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4200" dirty="0" err="1"/>
              <a:t>Promosi</a:t>
            </a:r>
            <a:r>
              <a:rPr lang="en-US" sz="4200" dirty="0"/>
              <a:t> Organic vs </a:t>
            </a:r>
            <a:r>
              <a:rPr lang="en-US" sz="4200" dirty="0" err="1"/>
              <a:t>Promosi</a:t>
            </a:r>
            <a:r>
              <a:rPr lang="en-US" sz="4200" dirty="0"/>
              <a:t> </a:t>
            </a:r>
            <a:r>
              <a:rPr lang="en-US" sz="4200" dirty="0" err="1"/>
              <a:t>Berbayar</a:t>
            </a:r>
            <a:endParaRPr lang="en-ID" sz="4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975FD-A187-A1D2-8EF2-3EBF0E0CC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79" t="55131" r="24156" b="15357"/>
          <a:stretch/>
        </p:blipFill>
        <p:spPr>
          <a:xfrm>
            <a:off x="6278161" y="2911712"/>
            <a:ext cx="5492817" cy="2774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E9C832-8965-FDE4-F8AD-D4C3D0068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59" t="41223" r="23975" b="13233"/>
          <a:stretch/>
        </p:blipFill>
        <p:spPr>
          <a:xfrm>
            <a:off x="421022" y="2257085"/>
            <a:ext cx="5209173" cy="40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79C93F-558B-E501-C806-D4BFBF95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687388"/>
            <a:ext cx="11069637" cy="604837"/>
          </a:xfrm>
        </p:spPr>
        <p:txBody>
          <a:bodyPr>
            <a:noAutofit/>
          </a:bodyPr>
          <a:lstStyle/>
          <a:p>
            <a:r>
              <a:rPr lang="id-ID" sz="4000" b="1" dirty="0"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Prinsip Umum Media Sosial</a:t>
            </a:r>
            <a:endParaRPr lang="en-US" altLang="en-US" sz="4000" dirty="0">
              <a:solidFill>
                <a:schemeClr val="bg1">
                  <a:lumMod val="9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4344B4-3EB5-4737-1E08-EEBA91594DAA}"/>
              </a:ext>
            </a:extLst>
          </p:cNvPr>
          <p:cNvSpPr txBox="1">
            <a:spLocks/>
          </p:cNvSpPr>
          <p:nvPr/>
        </p:nvSpPr>
        <p:spPr>
          <a:xfrm>
            <a:off x="661307" y="2137859"/>
            <a:ext cx="10869385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id-ID" sz="1800" b="1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Ketepatan waktu dan relevansi mengatur hari.</a:t>
            </a:r>
            <a:r>
              <a:rPr lang="id-ID" sz="1800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Konten harus memberikan makna dan memberikan nilai lebih dari sekedar keuntungan semata.</a:t>
            </a:r>
            <a:endParaRPr lang="en-ID" sz="1800" dirty="0">
              <a:solidFill>
                <a:srgbClr val="000000"/>
              </a:solidFill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id-ID" sz="1800" b="1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Buatlah terlihat.</a:t>
            </a:r>
            <a:r>
              <a:rPr lang="id-ID" sz="1800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Postingan dengan gambar, video, dan gif memberikan hasil 2x lebih baik daripada postingan teks. Pikirkan bagaimana caranya agar produk Anda bisa muncul di </a:t>
            </a:r>
            <a:r>
              <a:rPr lang="en-US" sz="1800" dirty="0" err="1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ponsel</a:t>
            </a:r>
            <a:r>
              <a:rPr lang="id-ID" sz="1800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audiensi.</a:t>
            </a:r>
            <a:endParaRPr lang="en-ID" sz="1800" dirty="0">
              <a:solidFill>
                <a:srgbClr val="000000"/>
              </a:solidFill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id-ID" sz="1800" b="1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Konten harus singkat dan komunikatif.</a:t>
            </a:r>
            <a:r>
              <a:rPr lang="id-ID" sz="1800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Jika tidak, maka itu bukan produk sosial.</a:t>
            </a:r>
            <a:endParaRPr lang="en-ID" sz="1800" dirty="0">
              <a:solidFill>
                <a:srgbClr val="000000"/>
              </a:solidFill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id-ID" sz="1800" b="1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Iklan berbayar itu dahsyat.</a:t>
            </a:r>
            <a:r>
              <a:rPr lang="id-ID" sz="1800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Merek tidak dapat bersaing untuk mendapatkan visibilitas tanpa iklan. Selain itu, saat Anda menerapkan iklan berbayar, Anda bisa mendapatkan banyak informasi tentang audiensi dari hasil analitik yang disediakan platform.</a:t>
            </a:r>
            <a:endParaRPr lang="en-ID" sz="1800" dirty="0">
              <a:solidFill>
                <a:srgbClr val="000000"/>
              </a:solidFill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id-ID" sz="1800" b="1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Tetapkan tujuan pengukuran</a:t>
            </a:r>
            <a:r>
              <a:rPr lang="id-ID" sz="1800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dari awal. Tentukan metrik yang mana untuk mengukur tujuan Anda.</a:t>
            </a:r>
            <a:endParaRPr lang="en-ID" sz="1800" dirty="0">
              <a:solidFill>
                <a:srgbClr val="000000"/>
              </a:solidFill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6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d-ID" sz="1800" b="1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Mengevaluasi kembali praktik terbaik</a:t>
            </a:r>
            <a:r>
              <a:rPr lang="id-ID" sz="1800" dirty="0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secara teratur seiring berkembangnya platform.</a:t>
            </a:r>
            <a:endParaRPr lang="en-ID" sz="1800" dirty="0">
              <a:solidFill>
                <a:srgbClr val="000000"/>
              </a:solidFill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D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91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79C93F-558B-E501-C806-D4BFBF95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687388"/>
            <a:ext cx="11069637" cy="604837"/>
          </a:xfrm>
        </p:spPr>
        <p:txBody>
          <a:bodyPr>
            <a:noAutofit/>
          </a:bodyPr>
          <a:lstStyle/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GB" sz="3200" b="1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+mn-lt"/>
                <a:cs typeface="+mn-lt"/>
              </a:rPr>
              <a:t>Identifikasi</a:t>
            </a:r>
            <a:r>
              <a:rPr lang="en-GB" sz="3200" b="1" dirty="0">
                <a:solidFill>
                  <a:schemeClr val="bg1">
                    <a:lumMod val="95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-GB" sz="3200" b="1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+mn-lt"/>
                <a:cs typeface="+mn-lt"/>
              </a:rPr>
              <a:t>Unsur-Unsur</a:t>
            </a:r>
            <a:r>
              <a:rPr lang="en-GB" sz="3200" b="1" dirty="0">
                <a:solidFill>
                  <a:schemeClr val="bg1">
                    <a:lumMod val="95000"/>
                  </a:schemeClr>
                </a:solidFill>
                <a:latin typeface="Montserrat"/>
                <a:ea typeface="+mn-lt"/>
                <a:cs typeface="+mn-lt"/>
              </a:rPr>
              <a:t> yang Akan </a:t>
            </a:r>
            <a:r>
              <a:rPr lang="en-GB" sz="3200" b="1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+mn-lt"/>
                <a:cs typeface="+mn-lt"/>
              </a:rPr>
              <a:t>Membentuk</a:t>
            </a:r>
            <a:r>
              <a:rPr lang="en-GB" sz="3200" b="1" dirty="0">
                <a:solidFill>
                  <a:schemeClr val="bg1">
                    <a:lumMod val="95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-GB" sz="3200" b="1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+mn-lt"/>
                <a:cs typeface="+mn-lt"/>
              </a:rPr>
              <a:t>Rencana</a:t>
            </a:r>
            <a:r>
              <a:rPr lang="en-GB" sz="3200" b="1" dirty="0">
                <a:solidFill>
                  <a:schemeClr val="bg1">
                    <a:lumMod val="95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-GB" sz="3200" b="1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+mn-lt"/>
                <a:cs typeface="+mn-lt"/>
              </a:rPr>
              <a:t>Pemasaran</a:t>
            </a:r>
            <a:r>
              <a:rPr lang="en-GB" sz="3200" b="1" dirty="0">
                <a:solidFill>
                  <a:schemeClr val="bg1">
                    <a:lumMod val="95000"/>
                  </a:schemeClr>
                </a:solidFill>
                <a:latin typeface="Montserrat"/>
                <a:ea typeface="+mn-lt"/>
                <a:cs typeface="+mn-lt"/>
              </a:rPr>
              <a:t> Media Sosial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B0A68-5B67-9E17-DF95-1C31D4316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9" t="36050" r="835" b="9546"/>
          <a:stretch/>
        </p:blipFill>
        <p:spPr>
          <a:xfrm>
            <a:off x="2118731" y="1973754"/>
            <a:ext cx="7736944" cy="48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39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793BD-3128-9A13-ABC2-C878F06BD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2" t="31057" r="27285" b="3577"/>
          <a:stretch/>
        </p:blipFill>
        <p:spPr>
          <a:xfrm>
            <a:off x="1192376" y="300021"/>
            <a:ext cx="9807247" cy="62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3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79C93F-558B-E501-C806-D4BFBF95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687388"/>
            <a:ext cx="11069637" cy="604837"/>
          </a:xfrm>
        </p:spPr>
        <p:txBody>
          <a:bodyPr>
            <a:normAutofit/>
          </a:bodyPr>
          <a:lstStyle/>
          <a:p>
            <a:r>
              <a:rPr lang="en-US" altLang="en-US" sz="3200" dirty="0" err="1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Pemasaran</a:t>
            </a:r>
            <a:r>
              <a:rPr lang="en-US" altLang="en-US" sz="3200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 Media </a:t>
            </a:r>
            <a:r>
              <a:rPr lang="en-US" altLang="en-US" sz="3200" dirty="0" err="1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Sosial</a:t>
            </a:r>
            <a:r>
              <a:rPr lang="en-US" altLang="en-US" sz="3200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: </a:t>
            </a:r>
            <a:r>
              <a:rPr lang="en-US" altLang="en-US" sz="3200" dirty="0" err="1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Pemilihan</a:t>
            </a:r>
            <a:r>
              <a:rPr lang="en-US" altLang="en-US" sz="3200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</a:rPr>
              <a:t>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70DD5-0052-8339-2D57-40E1AD577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46829" r="26921" b="4065"/>
          <a:stretch/>
        </p:blipFill>
        <p:spPr>
          <a:xfrm>
            <a:off x="951569" y="1998932"/>
            <a:ext cx="10059730" cy="46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2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47A0D0-70C0-4828-CABA-CA4B64629427}"/>
              </a:ext>
            </a:extLst>
          </p:cNvPr>
          <p:cNvSpPr txBox="1"/>
          <p:nvPr/>
        </p:nvSpPr>
        <p:spPr>
          <a:xfrm>
            <a:off x="1104527" y="1250928"/>
            <a:ext cx="4591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effectLst/>
                <a:latin typeface="Montserrat" panose="00000500000000000000" pitchFamily="2" charset="0"/>
                <a:ea typeface="HP Simplified Light"/>
                <a:cs typeface="HP Simplified Light"/>
              </a:rPr>
              <a:t>Refrensi</a:t>
            </a:r>
            <a:r>
              <a:rPr lang="en-US" sz="2400" b="1" dirty="0">
                <a:effectLst/>
                <a:latin typeface="Montserrat" panose="00000500000000000000" pitchFamily="2" charset="0"/>
                <a:ea typeface="HP Simplified Light"/>
                <a:cs typeface="HP Simplified Light"/>
              </a:rPr>
              <a:t> </a:t>
            </a:r>
            <a:endParaRPr lang="en-ID" sz="1600" b="1" dirty="0">
              <a:effectLst/>
              <a:latin typeface="Montserrat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A5C8E-699B-8D33-8FBF-286AE10A409D}"/>
              </a:ext>
            </a:extLst>
          </p:cNvPr>
          <p:cNvSpPr txBox="1"/>
          <p:nvPr/>
        </p:nvSpPr>
        <p:spPr>
          <a:xfrm>
            <a:off x="1104527" y="2321304"/>
            <a:ext cx="9967173" cy="36071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Montserrat"/>
              </a:rPr>
              <a:t>Kiat-</a:t>
            </a:r>
            <a:r>
              <a:rPr lang="en-US" sz="2000" dirty="0" err="1">
                <a:latin typeface="Montserrat"/>
              </a:rPr>
              <a:t>kiat</a:t>
            </a:r>
            <a:r>
              <a:rPr lang="en-US" sz="2000" dirty="0">
                <a:latin typeface="Montserrat"/>
              </a:rPr>
              <a:t> social media (Twitter, Instagram, Facebook dan </a:t>
            </a:r>
            <a:r>
              <a:rPr lang="en-US" sz="2000" dirty="0" err="1">
                <a:latin typeface="Montserrat"/>
              </a:rPr>
              <a:t>linkedin</a:t>
            </a:r>
            <a:r>
              <a:rPr lang="en-US" sz="2000" dirty="0">
                <a:latin typeface="Montserrat"/>
              </a:rPr>
              <a:t>):</a:t>
            </a:r>
          </a:p>
          <a:p>
            <a:r>
              <a:rPr lang="en-US" sz="2000" dirty="0">
                <a:latin typeface="Montserrat"/>
              </a:rPr>
              <a:t>     </a:t>
            </a:r>
            <a:r>
              <a:rPr lang="en-US" sz="2000" dirty="0">
                <a:latin typeface="Montserrat"/>
                <a:ea typeface="+mn-lt"/>
                <a:cs typeface="+mn-lt"/>
              </a:rPr>
              <a:t> </a:t>
            </a:r>
            <a:r>
              <a:rPr lang="en-US" sz="2000" dirty="0">
                <a:latin typeface="Montserrat"/>
                <a:ea typeface="+mn-lt"/>
                <a:cs typeface="+mn-lt"/>
                <a:hlinkClick r:id="rId3"/>
              </a:rPr>
              <a:t>HP_LIFE_Social Media Tips.docx</a:t>
            </a:r>
            <a:endParaRPr lang="en-US" sz="2000">
              <a:latin typeface="Montserrat"/>
              <a:ea typeface="+mn-lt"/>
              <a:cs typeface="+mn-lt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D" sz="2000" dirty="0">
              <a:latin typeface="Montserrat" panose="00000500000000000000" pitchFamily="2" charset="0"/>
              <a:ea typeface="HP Simplified Light"/>
              <a:cs typeface="HP Simplified Ligh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Montserrat"/>
                <a:ea typeface="Arial" panose="020B0604020202020204" pitchFamily="34" charset="0"/>
              </a:rPr>
              <a:t>2. </a:t>
            </a:r>
            <a:r>
              <a:rPr lang="id-ID" sz="2000" dirty="0">
                <a:effectLst/>
                <a:latin typeface="Montserrat"/>
                <a:ea typeface="Arial" panose="020B0604020202020204" pitchFamily="34" charset="0"/>
              </a:rPr>
              <a:t>Template Pemasaran Media Sosial</a:t>
            </a:r>
            <a:r>
              <a:rPr lang="en-US" sz="2000" dirty="0">
                <a:effectLst/>
                <a:latin typeface="Montserrat"/>
                <a:ea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Montserrat"/>
                <a:ea typeface="Calibri" panose="020F0502020204030204" pitchFamily="34" charset="0"/>
              </a:rPr>
              <a:t>     </a:t>
            </a:r>
            <a:r>
              <a:rPr lang="en-US" sz="2000" dirty="0">
                <a:latin typeface="Montserrat"/>
                <a:ea typeface="+mn-lt"/>
                <a:cs typeface="+mn-lt"/>
                <a:hlinkClick r:id="rId4"/>
              </a:rPr>
              <a:t>SocialMedia Planning Template</a:t>
            </a:r>
            <a:endParaRPr lang="en-US" sz="2000" dirty="0">
              <a:latin typeface="Montserrat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dirty="0"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Montserrat"/>
                <a:ea typeface="Calibri" panose="020F0502020204030204" pitchFamily="34" charset="0"/>
              </a:rPr>
              <a:t>3. </a:t>
            </a:r>
            <a:r>
              <a:rPr lang="en-US" sz="2000" dirty="0">
                <a:latin typeface="Montserrat"/>
              </a:rPr>
              <a:t>7 </a:t>
            </a:r>
            <a:r>
              <a:rPr lang="en-US" sz="2000" dirty="0" err="1">
                <a:latin typeface="Montserrat"/>
              </a:rPr>
              <a:t>langakah</a:t>
            </a:r>
            <a:r>
              <a:rPr lang="en-US" sz="2000" dirty="0">
                <a:latin typeface="Montserrat"/>
              </a:rPr>
              <a:t> </a:t>
            </a:r>
            <a:r>
              <a:rPr lang="en-US" sz="2000" dirty="0" err="1">
                <a:latin typeface="Montserrat"/>
              </a:rPr>
              <a:t>membuat</a:t>
            </a:r>
            <a:r>
              <a:rPr lang="en-US" sz="2000" dirty="0">
                <a:latin typeface="Montserrat"/>
              </a:rPr>
              <a:t> </a:t>
            </a:r>
            <a:r>
              <a:rPr lang="en-US" sz="2000" dirty="0" err="1">
                <a:latin typeface="Montserrat"/>
              </a:rPr>
              <a:t>iklan</a:t>
            </a:r>
            <a:r>
              <a:rPr lang="en-US" sz="2000" dirty="0">
                <a:latin typeface="Montserrat"/>
              </a:rPr>
              <a:t> di </a:t>
            </a:r>
            <a:r>
              <a:rPr lang="en-US" sz="2000" dirty="0" err="1">
                <a:latin typeface="Montserrat"/>
              </a:rPr>
              <a:t>facebook</a:t>
            </a:r>
            <a:r>
              <a:rPr lang="en-US" sz="2000" dirty="0">
                <a:latin typeface="Montserrat"/>
              </a:rPr>
              <a:t>: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Montserrat"/>
              </a:rPr>
              <a:t>     </a:t>
            </a:r>
            <a:r>
              <a:rPr lang="en-US" sz="2000" dirty="0">
                <a:latin typeface="Montserrat"/>
                <a:ea typeface="+mn-lt"/>
                <a:cs typeface="+mn-lt"/>
                <a:hlinkClick r:id="rId5"/>
              </a:rPr>
              <a:t>Facebook Ads_(translated).docx</a:t>
            </a:r>
            <a:endParaRPr lang="en-US" sz="2000" dirty="0">
              <a:latin typeface="Montserrat"/>
            </a:endParaRPr>
          </a:p>
          <a:p>
            <a:endParaRPr lang="en-ID" sz="2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31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picture containing seat&#10;&#10;Description automatically generated">
            <a:extLst>
              <a:ext uri="{FF2B5EF4-FFF2-40B4-BE49-F238E27FC236}">
                <a16:creationId xmlns:a16="http://schemas.microsoft.com/office/drawing/2014/main" id="{99FCC653-5C5C-0844-20AF-C160FD34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807" y="490804"/>
            <a:ext cx="6607628" cy="552004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71D71E4-F294-E60A-2B96-1AFBAE2D3C78}"/>
              </a:ext>
            </a:extLst>
          </p:cNvPr>
          <p:cNvSpPr txBox="1">
            <a:spLocks/>
          </p:cNvSpPr>
          <p:nvPr/>
        </p:nvSpPr>
        <p:spPr>
          <a:xfrm>
            <a:off x="651407" y="1136546"/>
            <a:ext cx="53563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altLang="en-US" sz="3200" dirty="0" err="1">
                <a:solidFill>
                  <a:srgbClr val="28708B"/>
                </a:solidFill>
                <a:latin typeface="Montserrat"/>
              </a:rPr>
              <a:t>Sosial</a:t>
            </a:r>
            <a:r>
              <a:rPr lang="en-US" altLang="en-US" sz="3200" dirty="0">
                <a:solidFill>
                  <a:srgbClr val="28708B"/>
                </a:solidFill>
                <a:latin typeface="Montserrat"/>
              </a:rPr>
              <a:t> media marketing business concept </a:t>
            </a:r>
            <a:endParaRPr lang="en-US" altLang="en-US" sz="3200" dirty="0">
              <a:solidFill>
                <a:srgbClr val="28708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E4E2C4B-10F8-DD06-E85F-17C000165A19}"/>
              </a:ext>
            </a:extLst>
          </p:cNvPr>
          <p:cNvSpPr txBox="1">
            <a:spLocks/>
          </p:cNvSpPr>
          <p:nvPr/>
        </p:nvSpPr>
        <p:spPr>
          <a:xfrm>
            <a:off x="651750" y="2622847"/>
            <a:ext cx="5260406" cy="4033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Jelajahi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berbagai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platform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pemasaran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media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sosial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yang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berbeda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dan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pelajari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cara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membuat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iklan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media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sosial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yang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akan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menjangkau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pelanggan</a:t>
            </a:r>
            <a:r>
              <a:rPr lang="en-ID" sz="2000" dirty="0">
                <a:solidFill>
                  <a:schemeClr val="tx1"/>
                </a:solidFill>
                <a:latin typeface="Montserrat"/>
                <a:ea typeface="+mn-lt"/>
                <a:cs typeface="+mn-lt"/>
              </a:rPr>
              <a:t> target Anda.</a:t>
            </a:r>
            <a:endParaRPr lang="en-US" sz="2000">
              <a:solidFill>
                <a:schemeClr val="tx1"/>
              </a:solidFill>
              <a:latin typeface="Montserrat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ID" sz="1800" dirty="0">
              <a:solidFill>
                <a:schemeClr val="tx1"/>
              </a:solidFill>
              <a:latin typeface="Montserrat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ID" sz="1800" dirty="0">
              <a:solidFill>
                <a:schemeClr val="tx1"/>
              </a:solidFill>
              <a:latin typeface="Montserrat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0346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Person holding cellphone to take photo of food bowls, cups of coffee, croissants, napkins, and cutlery on wood table">
            <a:extLst>
              <a:ext uri="{FF2B5EF4-FFF2-40B4-BE49-F238E27FC236}">
                <a16:creationId xmlns:a16="http://schemas.microsoft.com/office/drawing/2014/main" id="{770915F8-52CE-49CC-3858-158789CC7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" r="3844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634613-0359-A6C5-DB42-D4184057B9AE}"/>
              </a:ext>
            </a:extLst>
          </p:cNvPr>
          <p:cNvSpPr txBox="1">
            <a:spLocks/>
          </p:cNvSpPr>
          <p:nvPr/>
        </p:nvSpPr>
        <p:spPr>
          <a:xfrm>
            <a:off x="7661006" y="437012"/>
            <a:ext cx="425350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400" dirty="0">
                <a:solidFill>
                  <a:schemeClr val="tx1"/>
                </a:solidFill>
                <a:latin typeface="Montserrat"/>
              </a:rPr>
              <a:t>KONSEP MARKETING MEDIA SOSIAL BISNIS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71BA2-45C8-27B3-F26A-99B04C6F98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1610" y="2434201"/>
            <a:ext cx="3822189" cy="41453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-228600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  <a:latin typeface="Montserrat"/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Memadukan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Interaksi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sosial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dan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teknologi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 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>
              <a:solidFill>
                <a:schemeClr val="tx1"/>
              </a:solidFill>
              <a:latin typeface="Montserrat"/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Menciptakan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lingkungan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online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warga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net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dapat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berinteraksi</a:t>
            </a:r>
            <a:endParaRPr lang="en-US" sz="2000">
              <a:solidFill>
                <a:schemeClr val="tx1"/>
              </a:solidFill>
              <a:latin typeface="Montserrat"/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  <a:latin typeface="Montserrat"/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Memungkinkan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kita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berbagi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informasi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atas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sesuatu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menarik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perhatian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melalui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komentar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Montserrat"/>
                <a:ea typeface="+mn-ea"/>
              </a:rPr>
              <a:t>gambar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+mn-ea"/>
              </a:rPr>
              <a:t> dan video</a:t>
            </a:r>
            <a:endParaRPr lang="en-US" sz="2000">
              <a:solidFill>
                <a:schemeClr val="tx1"/>
              </a:solidFill>
              <a:latin typeface="Montserrat"/>
              <a:ea typeface="+mn-ea"/>
              <a:cs typeface="Calibri"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  <a:latin typeface="Montserrat"/>
              <a:ea typeface="+mn-ea"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  <a:latin typeface="Montserrat"/>
              <a:ea typeface="+mn-ea"/>
            </a:endParaRPr>
          </a:p>
          <a:p>
            <a:pPr indent="-228600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  <a:latin typeface="Montserra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032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Business people in a meeting room pointing at a projection screen">
            <a:extLst>
              <a:ext uri="{FF2B5EF4-FFF2-40B4-BE49-F238E27FC236}">
                <a16:creationId xmlns:a16="http://schemas.microsoft.com/office/drawing/2014/main" id="{906AD04D-85B1-507F-C654-D5D8CFE91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4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97F18-89F8-6E4B-FA48-C7143820C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  <a:latin typeface="Montserrat Medium"/>
              </a:rPr>
              <a:t>TUJUAN MEDIA SOSIAL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2CC87-A464-B5DC-0129-778F9990A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 </a:t>
            </a:r>
            <a:r>
              <a:rPr lang="en-US" sz="1600" b="1" dirty="0" err="1">
                <a:solidFill>
                  <a:schemeClr val="tx1"/>
                </a:solidFill>
                <a:latin typeface="Montserrat"/>
                <a:ea typeface="+mn-ea"/>
              </a:rPr>
              <a:t>Ciptakan</a:t>
            </a:r>
            <a:r>
              <a:rPr lang="en-US" sz="1600" b="1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ontserrat"/>
                <a:ea typeface="+mn-ea"/>
              </a:rPr>
              <a:t>kesadaran</a:t>
            </a:r>
            <a:r>
              <a:rPr lang="en-US" sz="1600" b="1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ontserrat"/>
                <a:ea typeface="+mn-ea"/>
              </a:rPr>
              <a:t>merek</a:t>
            </a:r>
            <a:r>
              <a:rPr lang="en-US" sz="1600" b="1" dirty="0">
                <a:solidFill>
                  <a:schemeClr val="tx1"/>
                </a:solidFill>
                <a:latin typeface="Montserrat"/>
                <a:ea typeface="+mn-ea"/>
              </a:rPr>
              <a:t> (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Brand awareness)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melalui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facebook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, IG &amp; Twitter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dapat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membantu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meningkatkan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kesadaran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perushaan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produk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dan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layanan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  <a:latin typeface="Montserrat"/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 </a:t>
            </a:r>
            <a:r>
              <a:rPr lang="en-US" sz="1600" b="1" dirty="0" err="1">
                <a:solidFill>
                  <a:schemeClr val="tx1"/>
                </a:solidFill>
                <a:latin typeface="Montserrat"/>
                <a:ea typeface="+mn-ea"/>
              </a:rPr>
              <a:t>Membangun</a:t>
            </a:r>
            <a:r>
              <a:rPr lang="en-US" sz="1600" b="1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ontserrat"/>
                <a:ea typeface="+mn-ea"/>
              </a:rPr>
              <a:t>hubungan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dengan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pelanggan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mitra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bisnis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pemasok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dan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+mn-ea"/>
              </a:rPr>
              <a:t>karyawan</a:t>
            </a:r>
            <a:endParaRPr lang="en-US" sz="1600" dirty="0">
              <a:solidFill>
                <a:schemeClr val="tx1"/>
              </a:solidFill>
              <a:latin typeface="Montserrat"/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  <a:latin typeface="Montserrat"/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Memperbaiki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Montserrat"/>
                <a:ea typeface="+mn-ea"/>
              </a:rPr>
              <a:t>proses </a:t>
            </a:r>
            <a:r>
              <a:rPr lang="en-US" sz="1600" b="1" err="1">
                <a:solidFill>
                  <a:schemeClr val="tx1"/>
                </a:solidFill>
                <a:latin typeface="Montserrat"/>
                <a:ea typeface="+mn-ea"/>
              </a:rPr>
              <a:t>bisnis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mengumpulkan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masukan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dari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pelanggan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memberikan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layanan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pelanggan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melakukan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riset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pasar dan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pesaing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meningkatkan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+mn-ea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Montserrat"/>
                <a:ea typeface="+mn-ea"/>
              </a:rPr>
              <a:t>visibilitas</a:t>
            </a:r>
            <a:endParaRPr lang="en-US" sz="1600">
              <a:solidFill>
                <a:schemeClr val="tx1"/>
              </a:solidFill>
              <a:latin typeface="Montserrat"/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  <a:latin typeface="Montserra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1521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 descr="Graph">
            <a:extLst>
              <a:ext uri="{FF2B5EF4-FFF2-40B4-BE49-F238E27FC236}">
                <a16:creationId xmlns:a16="http://schemas.microsoft.com/office/drawing/2014/main" id="{2EFCBB42-C30C-0FC7-B051-F84CBA1A7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48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CED3A-8017-CFAE-48EF-17011E60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1"/>
                </a:solidFill>
                <a:latin typeface="Montserrat Medium"/>
              </a:rPr>
              <a:t>MANFAAT PEMASARAN MEDIA SOSIAL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D7BBA-008A-B7B5-277B-69BFBC8B0D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59814" y="2722729"/>
            <a:ext cx="4108199" cy="3418929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1600" b="1" dirty="0" err="1">
                <a:latin typeface="Montserrat"/>
              </a:rPr>
              <a:t>Murah</a:t>
            </a:r>
            <a:r>
              <a:rPr lang="en-US" sz="1600" b="1" dirty="0">
                <a:latin typeface="Montserrat"/>
              </a:rPr>
              <a:t>,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untuk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memulai</a:t>
            </a:r>
            <a:r>
              <a:rPr lang="en-US" sz="1600" dirty="0">
                <a:latin typeface="Montserrat"/>
              </a:rPr>
              <a:t> platform media </a:t>
            </a:r>
            <a:r>
              <a:rPr lang="en-US" sz="1600" dirty="0" err="1">
                <a:latin typeface="Montserrat"/>
              </a:rPr>
              <a:t>sosial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bebas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bergabung</a:t>
            </a:r>
            <a:r>
              <a:rPr lang="en-US" sz="1600" dirty="0">
                <a:latin typeface="Montserrat"/>
              </a:rPr>
              <a:t> dan </a:t>
            </a:r>
            <a:r>
              <a:rPr lang="en-US" sz="1600" dirty="0" err="1">
                <a:latin typeface="Montserrat"/>
              </a:rPr>
              <a:t>membuat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akun</a:t>
            </a:r>
            <a:endParaRPr lang="en-US" sz="1600" dirty="0">
              <a:latin typeface="Montserrat"/>
            </a:endParaRPr>
          </a:p>
          <a:p>
            <a:pPr lvl="1"/>
            <a:r>
              <a:rPr lang="en-US" sz="1600" b="1" dirty="0" err="1">
                <a:latin typeface="Montserrat"/>
              </a:rPr>
              <a:t>Penargetan</a:t>
            </a:r>
            <a:r>
              <a:rPr lang="en-US" sz="1600" b="1" dirty="0">
                <a:latin typeface="Montserrat"/>
              </a:rPr>
              <a:t> </a:t>
            </a:r>
            <a:r>
              <a:rPr lang="en-US" sz="1600" b="1" dirty="0" err="1">
                <a:latin typeface="Montserrat"/>
              </a:rPr>
              <a:t>audiensi</a:t>
            </a:r>
            <a:r>
              <a:rPr lang="en-US" sz="1600" dirty="0">
                <a:latin typeface="Montserrat"/>
              </a:rPr>
              <a:t>, media </a:t>
            </a:r>
            <a:r>
              <a:rPr lang="en-US" sz="1600" dirty="0" err="1">
                <a:latin typeface="Montserrat"/>
              </a:rPr>
              <a:t>sosial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dapat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menjangkau</a:t>
            </a:r>
            <a:r>
              <a:rPr lang="en-US" sz="1600" dirty="0">
                <a:latin typeface="Montserrat"/>
              </a:rPr>
              <a:t> target </a:t>
            </a:r>
            <a:r>
              <a:rPr lang="en-US" sz="1600" dirty="0" err="1">
                <a:latin typeface="Montserrat"/>
              </a:rPr>
              <a:t>audiesni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tertenu</a:t>
            </a:r>
            <a:r>
              <a:rPr lang="en-US" sz="1600" dirty="0">
                <a:latin typeface="Montserrat"/>
              </a:rPr>
              <a:t> dan </a:t>
            </a:r>
            <a:r>
              <a:rPr lang="en-US" sz="1600" dirty="0" err="1">
                <a:latin typeface="Montserrat"/>
              </a:rPr>
              <a:t>memudahkan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pelanggan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menjangkau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usaha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anda</a:t>
            </a:r>
            <a:endParaRPr lang="en-US" sz="1600" dirty="0">
              <a:latin typeface="Montserrat"/>
            </a:endParaRPr>
          </a:p>
          <a:p>
            <a:pPr lvl="1"/>
            <a:r>
              <a:rPr lang="en-US" sz="1600" b="1" dirty="0" err="1">
                <a:latin typeface="Montserrat"/>
              </a:rPr>
              <a:t>Fleksibel</a:t>
            </a:r>
            <a:r>
              <a:rPr lang="en-US" sz="1600" dirty="0">
                <a:latin typeface="Montserrat"/>
              </a:rPr>
              <a:t>, </a:t>
            </a:r>
            <a:r>
              <a:rPr lang="en-US" sz="1600" dirty="0" err="1">
                <a:latin typeface="Montserrat"/>
              </a:rPr>
              <a:t>medsos</a:t>
            </a:r>
            <a:r>
              <a:rPr lang="en-US" sz="1600" dirty="0">
                <a:latin typeface="Montserrat"/>
              </a:rPr>
              <a:t> sangat </a:t>
            </a:r>
            <a:r>
              <a:rPr lang="en-US" sz="1600" dirty="0" err="1">
                <a:latin typeface="Montserrat"/>
              </a:rPr>
              <a:t>fleksibel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anda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dapat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mengatur</a:t>
            </a:r>
            <a:r>
              <a:rPr lang="en-US" sz="1600" dirty="0">
                <a:latin typeface="Montserrat"/>
              </a:rPr>
              <a:t>  </a:t>
            </a:r>
            <a:r>
              <a:rPr lang="en-US" sz="1600" dirty="0" err="1">
                <a:latin typeface="Montserrat"/>
              </a:rPr>
              <a:t>fitur-fitur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mengikuti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perkembangan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bisnis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anda</a:t>
            </a:r>
            <a:endParaRPr lang="en-US" sz="16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5560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BF2C-1313-35C1-CEE6-224C4402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UNTUK BISNIS</a:t>
            </a:r>
            <a:endParaRPr lang="en-ID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B3034DE-74D3-AA54-0E7A-30595D0DA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41" y="1956041"/>
            <a:ext cx="9803918" cy="49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5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51C76-ED3A-AE92-AC78-CD89F24CC75B}"/>
              </a:ext>
            </a:extLst>
          </p:cNvPr>
          <p:cNvSpPr/>
          <p:nvPr/>
        </p:nvSpPr>
        <p:spPr>
          <a:xfrm>
            <a:off x="0" y="5862"/>
            <a:ext cx="5158153" cy="6858000"/>
          </a:xfrm>
          <a:prstGeom prst="rect">
            <a:avLst/>
          </a:prstGeom>
          <a:solidFill>
            <a:srgbClr val="206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71D71E4-F294-E60A-2B96-1AFBAE2D3C78}"/>
              </a:ext>
            </a:extLst>
          </p:cNvPr>
          <p:cNvSpPr txBox="1">
            <a:spLocks/>
          </p:cNvSpPr>
          <p:nvPr/>
        </p:nvSpPr>
        <p:spPr>
          <a:xfrm>
            <a:off x="5396871" y="353098"/>
            <a:ext cx="644490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20627A"/>
                </a:solidFill>
              </a:rPr>
              <a:t>RENCANA PEMASARAN SOSIAL MEDIA </a:t>
            </a:r>
            <a:endParaRPr lang="en-US" altLang="en-US" sz="3200" dirty="0">
              <a:solidFill>
                <a:srgbClr val="20627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888FB-218F-FA06-1664-72DB71F1798A}"/>
              </a:ext>
            </a:extLst>
          </p:cNvPr>
          <p:cNvSpPr txBox="1"/>
          <p:nvPr/>
        </p:nvSpPr>
        <p:spPr>
          <a:xfrm>
            <a:off x="5396871" y="1716275"/>
            <a:ext cx="644490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b="1" dirty="0" err="1"/>
              <a:t>Tentukan</a:t>
            </a:r>
            <a:r>
              <a:rPr lang="en-US" b="1" dirty="0"/>
              <a:t>  </a:t>
            </a:r>
            <a:r>
              <a:rPr lang="en-US" b="1" dirty="0" err="1"/>
              <a:t>tujuan</a:t>
            </a:r>
            <a:r>
              <a:rPr lang="en-US" b="1" dirty="0"/>
              <a:t> Anda</a:t>
            </a:r>
            <a:r>
              <a:rPr lang="en-US" dirty="0"/>
              <a:t>, </a:t>
            </a:r>
            <a:r>
              <a:rPr lang="en-US" dirty="0" err="1"/>
              <a:t>pastikan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diukur</a:t>
            </a:r>
            <a:r>
              <a:rPr lang="en-US" dirty="0"/>
              <a:t> dan </a:t>
            </a:r>
            <a:r>
              <a:rPr lang="en-US" dirty="0" err="1"/>
              <a:t>dilacak</a:t>
            </a:r>
            <a:r>
              <a:rPr lang="en-US" dirty="0"/>
              <a:t> </a:t>
            </a:r>
            <a:r>
              <a:rPr lang="en-US" dirty="0" err="1"/>
              <a:t>perkembangannya</a:t>
            </a:r>
            <a:r>
              <a:rPr lang="en-US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err="1"/>
              <a:t>Tentukan</a:t>
            </a:r>
            <a:r>
              <a:rPr lang="en-US" b="1" dirty="0"/>
              <a:t> target </a:t>
            </a:r>
            <a:r>
              <a:rPr lang="en-US" b="1" dirty="0" err="1"/>
              <a:t>audiensi</a:t>
            </a:r>
            <a:r>
              <a:rPr lang="en-US" b="1" dirty="0"/>
              <a:t>,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startegi</a:t>
            </a:r>
            <a:r>
              <a:rPr lang="en-US" dirty="0"/>
              <a:t> marketing dan platform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kanal</a:t>
            </a:r>
            <a:r>
              <a:rPr lang="en-US" dirty="0"/>
              <a:t> media social </a:t>
            </a:r>
            <a:r>
              <a:rPr lang="en-US" dirty="0" err="1"/>
              <a:t>anda</a:t>
            </a:r>
            <a:r>
              <a:rPr lang="en-US" dirty="0"/>
              <a:t>. (Lokasi, </a:t>
            </a:r>
            <a:r>
              <a:rPr lang="en-US" dirty="0" err="1"/>
              <a:t>Umur</a:t>
            </a:r>
            <a:r>
              <a:rPr lang="en-US" dirty="0"/>
              <a:t>, Jenis </a:t>
            </a:r>
            <a:r>
              <a:rPr lang="en-US" dirty="0" err="1"/>
              <a:t>Kelamin</a:t>
            </a:r>
            <a:r>
              <a:rPr lang="en-US" dirty="0"/>
              <a:t>, </a:t>
            </a:r>
            <a:r>
              <a:rPr lang="en-US" dirty="0" err="1"/>
              <a:t>Etnis</a:t>
            </a:r>
            <a:r>
              <a:rPr lang="en-US" dirty="0"/>
              <a:t> dan </a:t>
            </a:r>
            <a:r>
              <a:rPr lang="en-US" dirty="0" err="1"/>
              <a:t>pendapatan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 err="1"/>
              <a:t>Konten</a:t>
            </a:r>
            <a:r>
              <a:rPr lang="en-US" b="1" dirty="0"/>
              <a:t> </a:t>
            </a:r>
            <a:r>
              <a:rPr lang="en-US" b="1" dirty="0" err="1"/>
              <a:t>menarik</a:t>
            </a:r>
            <a:r>
              <a:rPr lang="en-US" dirty="0"/>
              <a:t>, </a:t>
            </a:r>
            <a:r>
              <a:rPr lang="en-US" dirty="0" err="1"/>
              <a:t>identitas</a:t>
            </a:r>
            <a:r>
              <a:rPr lang="en-US" dirty="0"/>
              <a:t> </a:t>
            </a:r>
            <a:r>
              <a:rPr lang="en-US" dirty="0" err="1"/>
              <a:t>jejak</a:t>
            </a:r>
            <a:r>
              <a:rPr lang="en-US" dirty="0"/>
              <a:t> social media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mencerminkan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Hal yang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istimewa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Memberikan</a:t>
            </a:r>
            <a:r>
              <a:rPr lang="en-US" dirty="0"/>
              <a:t> value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pelanggan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cerita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motivasi</a:t>
            </a:r>
            <a:r>
              <a:rPr lang="en-US" dirty="0"/>
              <a:t> dan </a:t>
            </a:r>
            <a:r>
              <a:rPr lang="en-US" dirty="0" err="1"/>
              <a:t>perjalanan</a:t>
            </a:r>
            <a:r>
              <a:rPr lang="en-US" dirty="0"/>
              <a:t> </a:t>
            </a:r>
            <a:r>
              <a:rPr lang="en-US" dirty="0" err="1"/>
              <a:t>anda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Konten</a:t>
            </a:r>
            <a:r>
              <a:rPr lang="en-US" dirty="0"/>
              <a:t> yang </a:t>
            </a:r>
            <a:r>
              <a:rPr lang="en-US" dirty="0" err="1"/>
              <a:t>relevan</a:t>
            </a:r>
            <a:r>
              <a:rPr lang="en-US" dirty="0"/>
              <a:t> dan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sangat </a:t>
            </a:r>
            <a:r>
              <a:rPr lang="en-US" dirty="0" err="1"/>
              <a:t>penting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teratur</a:t>
            </a:r>
            <a:r>
              <a:rPr lang="en-US" dirty="0"/>
              <a:t> dan </a:t>
            </a:r>
            <a:r>
              <a:rPr lang="en-US" dirty="0" err="1"/>
              <a:t>konsisten</a:t>
            </a:r>
            <a:r>
              <a:rPr lang="en-US" dirty="0"/>
              <a:t> agar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terlibat</a:t>
            </a:r>
            <a:endParaRPr lang="en-US" dirty="0"/>
          </a:p>
          <a:p>
            <a:endParaRPr lang="en-ID" dirty="0"/>
          </a:p>
          <a:p>
            <a:endParaRPr lang="en-US" dirty="0">
              <a:cs typeface="Calibri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8FF4C0F-8883-209F-B7BC-56375E8A7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929610"/>
              </p:ext>
            </p:extLst>
          </p:nvPr>
        </p:nvGraphicFramePr>
        <p:xfrm>
          <a:off x="-238720" y="1631963"/>
          <a:ext cx="5635591" cy="3757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718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51C76-ED3A-AE92-AC78-CD89F24CC75B}"/>
              </a:ext>
            </a:extLst>
          </p:cNvPr>
          <p:cNvSpPr/>
          <p:nvPr/>
        </p:nvSpPr>
        <p:spPr>
          <a:xfrm>
            <a:off x="0" y="5862"/>
            <a:ext cx="5158153" cy="6858000"/>
          </a:xfrm>
          <a:prstGeom prst="rect">
            <a:avLst/>
          </a:prstGeom>
          <a:solidFill>
            <a:srgbClr val="206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71D71E4-F294-E60A-2B96-1AFBAE2D3C78}"/>
              </a:ext>
            </a:extLst>
          </p:cNvPr>
          <p:cNvSpPr txBox="1">
            <a:spLocks/>
          </p:cNvSpPr>
          <p:nvPr/>
        </p:nvSpPr>
        <p:spPr>
          <a:xfrm>
            <a:off x="5495549" y="278733"/>
            <a:ext cx="644490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20627A"/>
                </a:solidFill>
              </a:rPr>
              <a:t>RENCANA PEMASARAN SOSIAL MEDIA </a:t>
            </a:r>
            <a:endParaRPr lang="en-US" altLang="en-US" sz="3200" dirty="0">
              <a:solidFill>
                <a:srgbClr val="20627A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593703-6C8A-B1D9-DF66-355D86FC3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818752"/>
              </p:ext>
            </p:extLst>
          </p:nvPr>
        </p:nvGraphicFramePr>
        <p:xfrm>
          <a:off x="-238720" y="1631963"/>
          <a:ext cx="5635591" cy="3757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26E82C-1345-5A0F-4047-2174A3F465F0}"/>
              </a:ext>
            </a:extLst>
          </p:cNvPr>
          <p:cNvSpPr txBox="1"/>
          <p:nvPr/>
        </p:nvSpPr>
        <p:spPr>
          <a:xfrm>
            <a:off x="5396872" y="1421733"/>
            <a:ext cx="6692460" cy="51614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Libatkan</a:t>
            </a:r>
            <a:r>
              <a:rPr lang="en-US" b="1" dirty="0"/>
              <a:t> </a:t>
            </a:r>
            <a:r>
              <a:rPr lang="en-US" b="1" dirty="0" err="1"/>
              <a:t>Audiensi</a:t>
            </a:r>
            <a:r>
              <a:rPr lang="en-US" b="1" dirty="0"/>
              <a:t> Anda </a:t>
            </a:r>
          </a:p>
          <a:p>
            <a:pPr marL="285750" indent="-285750">
              <a:lnSpc>
                <a:spcPct val="90000"/>
              </a:lnSpc>
              <a:spcAft>
                <a:spcPct val="35000"/>
              </a:spcAft>
              <a:buFontTx/>
              <a:buChar char="-"/>
            </a:pPr>
            <a:r>
              <a:rPr lang="en-US" dirty="0">
                <a:cs typeface="Calibri"/>
              </a:rPr>
              <a:t>Media social </a:t>
            </a:r>
            <a:r>
              <a:rPr lang="en-US" dirty="0" err="1">
                <a:cs typeface="Calibri"/>
              </a:rPr>
              <a:t>memugkinankan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terjadinya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komunikasi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mengalir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dua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arah</a:t>
            </a:r>
            <a:endParaRPr lang="en-US" dirty="0"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ct val="35000"/>
              </a:spcAft>
              <a:buFontTx/>
              <a:buChar char="-"/>
            </a:pPr>
            <a:r>
              <a:rPr lang="en-US" dirty="0" err="1">
                <a:cs typeface="Calibri"/>
              </a:rPr>
              <a:t>Berinteraksi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dengan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pelanggan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memungkinkan</a:t>
            </a:r>
            <a:r>
              <a:rPr lang="en-US" dirty="0">
                <a:cs typeface="Calibri"/>
              </a:rPr>
              <a:t>  </a:t>
            </a:r>
            <a:r>
              <a:rPr lang="en-US" dirty="0" err="1">
                <a:cs typeface="Calibri"/>
              </a:rPr>
              <a:t>pelanggan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untuk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mencari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informasi</a:t>
            </a:r>
            <a:r>
              <a:rPr lang="en-US" dirty="0">
                <a:cs typeface="Calibri"/>
              </a:rPr>
              <a:t> yang </a:t>
            </a:r>
            <a:r>
              <a:rPr lang="en-US" dirty="0" err="1">
                <a:cs typeface="Calibri"/>
              </a:rPr>
              <a:t>berharga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bagi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merek</a:t>
            </a:r>
            <a:r>
              <a:rPr lang="en-US" dirty="0">
                <a:cs typeface="Calibri"/>
              </a:rPr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Mengukur</a:t>
            </a:r>
            <a:r>
              <a:rPr lang="en-US" b="1" dirty="0"/>
              <a:t> </a:t>
            </a:r>
            <a:r>
              <a:rPr lang="en-US" b="1" dirty="0" err="1"/>
              <a:t>keberhasilan</a:t>
            </a:r>
            <a:r>
              <a:rPr lang="en-US" dirty="0"/>
              <a:t>, pada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platform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metrik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Anda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efektivitas</a:t>
            </a:r>
            <a:r>
              <a:rPr lang="en-US" dirty="0"/>
              <a:t> </a:t>
            </a:r>
            <a:r>
              <a:rPr lang="en-US" dirty="0" err="1"/>
              <a:t>keberadaan</a:t>
            </a:r>
            <a:r>
              <a:rPr lang="en-US" dirty="0"/>
              <a:t> </a:t>
            </a:r>
            <a:r>
              <a:rPr lang="en-US" dirty="0" err="1"/>
              <a:t>pemasaran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di </a:t>
            </a:r>
            <a:r>
              <a:rPr lang="en-US" dirty="0" err="1"/>
              <a:t>sosmed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Ukur</a:t>
            </a:r>
            <a:r>
              <a:rPr lang="en-US" b="1" dirty="0"/>
              <a:t> </a:t>
            </a:r>
            <a:r>
              <a:rPr lang="en-US" b="1" dirty="0" err="1"/>
              <a:t>keberhasilan</a:t>
            </a:r>
            <a:r>
              <a:rPr lang="en-US" dirty="0"/>
              <a:t>, </a:t>
            </a:r>
            <a:r>
              <a:rPr lang="en-US" dirty="0" err="1"/>
              <a:t>jankauan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,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,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keterlibatan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kali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.</a:t>
            </a:r>
            <a:endParaRPr lang="en-ID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D" b="1" dirty="0" err="1"/>
              <a:t>Tinjau</a:t>
            </a:r>
            <a:r>
              <a:rPr lang="en-ID" b="1" dirty="0"/>
              <a:t> Kembali</a:t>
            </a:r>
            <a:r>
              <a:rPr lang="en-ID" dirty="0"/>
              <a:t>, </a:t>
            </a:r>
            <a:r>
              <a:rPr lang="en-US" dirty="0" err="1">
                <a:cs typeface="Calibri"/>
              </a:rPr>
              <a:t>Setelah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mengetahui</a:t>
            </a:r>
            <a:r>
              <a:rPr lang="en-US" dirty="0">
                <a:cs typeface="Calibri"/>
              </a:rPr>
              <a:t> mana yang </a:t>
            </a:r>
            <a:r>
              <a:rPr lang="en-US" dirty="0" err="1">
                <a:cs typeface="Calibri"/>
              </a:rPr>
              <a:t>berhasil</a:t>
            </a:r>
            <a:r>
              <a:rPr lang="en-US" dirty="0">
                <a:cs typeface="Calibri"/>
              </a:rPr>
              <a:t> dan </a:t>
            </a:r>
            <a:r>
              <a:rPr lang="en-US" dirty="0" err="1">
                <a:cs typeface="Calibri"/>
              </a:rPr>
              <a:t>tidak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atau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jika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perubahan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tinjau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kembalu</a:t>
            </a:r>
            <a:r>
              <a:rPr lang="en-US" dirty="0">
                <a:cs typeface="Calibri"/>
              </a:rPr>
              <a:t> proses </a:t>
            </a:r>
            <a:r>
              <a:rPr lang="en-US" dirty="0" err="1">
                <a:cs typeface="Calibri"/>
              </a:rPr>
              <a:t>ini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sesring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mungkin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untuk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mengoptimalkan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rencana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pemasaran</a:t>
            </a:r>
            <a:r>
              <a:rPr lang="en-US" dirty="0">
                <a:cs typeface="Calibri"/>
              </a:rPr>
              <a:t> SOSMED ANDA</a:t>
            </a:r>
          </a:p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86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51C76-ED3A-AE92-AC78-CD89F24CC75B}"/>
              </a:ext>
            </a:extLst>
          </p:cNvPr>
          <p:cNvSpPr/>
          <p:nvPr/>
        </p:nvSpPr>
        <p:spPr>
          <a:xfrm>
            <a:off x="0" y="0"/>
            <a:ext cx="12192000" cy="2473692"/>
          </a:xfrm>
          <a:prstGeom prst="rect">
            <a:avLst/>
          </a:prstGeom>
          <a:solidFill>
            <a:srgbClr val="206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6B00622-7589-E122-896C-08CC8F63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2" y="96252"/>
            <a:ext cx="2281187" cy="22811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F04382-6EEA-5BA2-385A-5380F195467E}"/>
              </a:ext>
            </a:extLst>
          </p:cNvPr>
          <p:cNvSpPr txBox="1"/>
          <p:nvPr/>
        </p:nvSpPr>
        <p:spPr>
          <a:xfrm>
            <a:off x="3290311" y="517490"/>
            <a:ext cx="83080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Anita </a:t>
            </a:r>
            <a:r>
              <a:rPr lang="en-US" sz="2000" dirty="0" err="1">
                <a:solidFill>
                  <a:schemeClr val="bg1"/>
                </a:solidFill>
              </a:rPr>
              <a:t>memiliki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bisnis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distribusi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perhiasan</a:t>
            </a:r>
            <a:r>
              <a:rPr lang="en-US" sz="2000" dirty="0">
                <a:solidFill>
                  <a:schemeClr val="bg1"/>
                </a:solidFill>
              </a:rPr>
              <a:t> di Jakarta. Anita </a:t>
            </a:r>
            <a:r>
              <a:rPr lang="en-US" sz="2000" dirty="0" err="1">
                <a:solidFill>
                  <a:schemeClr val="bg1"/>
                </a:solidFill>
              </a:rPr>
              <a:t>memasok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perhiasan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dari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pengrajin</a:t>
            </a:r>
            <a:r>
              <a:rPr lang="en-US" sz="2000" dirty="0">
                <a:solidFill>
                  <a:schemeClr val="bg1"/>
                </a:solidFill>
              </a:rPr>
              <a:t> local dan </a:t>
            </a:r>
            <a:r>
              <a:rPr lang="en-US" sz="2000" dirty="0" err="1">
                <a:solidFill>
                  <a:schemeClr val="bg1"/>
                </a:solidFill>
              </a:rPr>
              <a:t>menjual</a:t>
            </a:r>
            <a:r>
              <a:rPr lang="en-US" sz="2000" dirty="0">
                <a:solidFill>
                  <a:schemeClr val="bg1"/>
                </a:solidFill>
              </a:rPr>
              <a:t> Kembali </a:t>
            </a:r>
            <a:r>
              <a:rPr lang="en-US" sz="2000" dirty="0" err="1">
                <a:solidFill>
                  <a:schemeClr val="bg1"/>
                </a:solidFill>
              </a:rPr>
              <a:t>ditokonya</a:t>
            </a:r>
            <a:r>
              <a:rPr lang="en-US" sz="2000" dirty="0">
                <a:solidFill>
                  <a:schemeClr val="bg1"/>
                </a:solidFill>
              </a:rPr>
              <a:t> dan online. </a:t>
            </a:r>
            <a:r>
              <a:rPr lang="en-US" sz="2000" dirty="0" err="1">
                <a:solidFill>
                  <a:schemeClr val="bg1"/>
                </a:solidFill>
              </a:rPr>
              <a:t>Produknya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berupa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perhiasan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buatan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tangan</a:t>
            </a:r>
            <a:r>
              <a:rPr lang="en-US" sz="2000" dirty="0">
                <a:solidFill>
                  <a:schemeClr val="bg1"/>
                </a:solidFill>
              </a:rPr>
              <a:t>,  </a:t>
            </a:r>
            <a:r>
              <a:rPr lang="en-US" sz="2000" dirty="0" err="1">
                <a:solidFill>
                  <a:schemeClr val="bg1"/>
                </a:solidFill>
              </a:rPr>
              <a:t>untuk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pria</a:t>
            </a:r>
            <a:r>
              <a:rPr lang="en-US" sz="2000" dirty="0">
                <a:solidFill>
                  <a:schemeClr val="bg1"/>
                </a:solidFill>
              </a:rPr>
              <a:t> dan Wanita. </a:t>
            </a:r>
            <a:r>
              <a:rPr lang="en-US" sz="2000" dirty="0" err="1">
                <a:solidFill>
                  <a:schemeClr val="bg1"/>
                </a:solidFill>
              </a:rPr>
              <a:t>Bisnis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anita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memberikan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akses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kepada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pengrajin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perhiasan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lokal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</a:t>
            </a:r>
            <a:r>
              <a:rPr lang="en-US" sz="2000" dirty="0">
                <a:solidFill>
                  <a:schemeClr val="bg1"/>
                </a:solidFill>
              </a:rPr>
              <a:t> pasar </a:t>
            </a:r>
            <a:r>
              <a:rPr lang="en-US" sz="2000" dirty="0" err="1">
                <a:solidFill>
                  <a:schemeClr val="bg1"/>
                </a:solidFill>
              </a:rPr>
              <a:t>dalam</a:t>
            </a:r>
            <a:r>
              <a:rPr lang="en-US" sz="2000" dirty="0">
                <a:solidFill>
                  <a:schemeClr val="bg1"/>
                </a:solidFill>
              </a:rPr>
              <a:t> dan </a:t>
            </a:r>
            <a:r>
              <a:rPr lang="en-US" sz="2000" dirty="0" err="1">
                <a:solidFill>
                  <a:schemeClr val="bg1"/>
                </a:solidFill>
              </a:rPr>
              <a:t>luar</a:t>
            </a:r>
            <a:r>
              <a:rPr lang="en-US" sz="2000" dirty="0">
                <a:solidFill>
                  <a:schemeClr val="bg1"/>
                </a:solidFill>
              </a:rPr>
              <a:t> negeri.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F5BF707-A899-C1E1-F18B-79BD07E1C716}"/>
              </a:ext>
            </a:extLst>
          </p:cNvPr>
          <p:cNvSpPr txBox="1">
            <a:spLocks/>
          </p:cNvSpPr>
          <p:nvPr/>
        </p:nvSpPr>
        <p:spPr>
          <a:xfrm>
            <a:off x="509271" y="2569944"/>
            <a:ext cx="11173457" cy="4033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D" sz="1600" b="1" dirty="0">
                <a:solidFill>
                  <a:schemeClr val="tx1"/>
                </a:solidFill>
                <a:latin typeface="Montserrat"/>
                <a:ea typeface="Roboto"/>
              </a:rPr>
              <a:t>Tujuan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b="1" dirty="0">
                <a:solidFill>
                  <a:schemeClr val="tx1"/>
                </a:solidFill>
                <a:latin typeface="Montserrat"/>
                <a:ea typeface="Roboto"/>
              </a:rPr>
              <a:t>Anda : 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Anita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ingin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meningkatkan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kunjungan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web agar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penjualan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naik 40%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dalam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satu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tahun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 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D" sz="1600" b="1" dirty="0" err="1">
                <a:solidFill>
                  <a:schemeClr val="tx1"/>
                </a:solidFill>
                <a:latin typeface="Montserrat"/>
                <a:ea typeface="Roboto"/>
              </a:rPr>
              <a:t>Audiensi</a:t>
            </a:r>
            <a:r>
              <a:rPr lang="en-ID" sz="1600" b="1" dirty="0">
                <a:solidFill>
                  <a:schemeClr val="tx1"/>
                </a:solidFill>
                <a:latin typeface="Montserrat"/>
                <a:ea typeface="Roboto"/>
              </a:rPr>
              <a:t> : 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Anita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menargetkan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wisatawan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kaya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dari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Kanada, AS,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Inggris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, Jerman, dan Skandinavia.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Pelanggannya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adalah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pria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wanita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yang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tertarik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dengan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perhiasan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buatan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tangan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yang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unik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membantu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meningkatkan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kehidupan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para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pengrajin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.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D" sz="1600" b="1" dirty="0" err="1">
                <a:solidFill>
                  <a:schemeClr val="tx1"/>
                </a:solidFill>
                <a:latin typeface="Montserrat"/>
                <a:ea typeface="Roboto"/>
              </a:rPr>
              <a:t>Konten</a:t>
            </a:r>
            <a:r>
              <a:rPr lang="en-ID" sz="1600" b="1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Montserrat"/>
                <a:ea typeface="Roboto"/>
              </a:rPr>
              <a:t>menarik</a:t>
            </a:r>
            <a:r>
              <a:rPr lang="en-ID" sz="1600" b="1" dirty="0">
                <a:solidFill>
                  <a:schemeClr val="tx1"/>
                </a:solidFill>
                <a:latin typeface="Montserrat"/>
                <a:ea typeface="Roboto"/>
              </a:rPr>
              <a:t>: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Produknya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berkomitmen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pada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pensejahteraan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para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pekerja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seni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tradisional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di Indonesia. la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membagikan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foto-foto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kisah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para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kehidupan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para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pengrajin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perhiasaannya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.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D" sz="1600" b="1" dirty="0" err="1">
                <a:solidFill>
                  <a:schemeClr val="tx1"/>
                </a:solidFill>
                <a:latin typeface="Montserrat"/>
                <a:ea typeface="Roboto"/>
              </a:rPr>
              <a:t>Libatkan</a:t>
            </a:r>
            <a:r>
              <a:rPr lang="en-ID" sz="1600" b="1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Montserrat"/>
                <a:ea typeface="Roboto"/>
              </a:rPr>
              <a:t>Audiensi</a:t>
            </a:r>
            <a:r>
              <a:rPr lang="en-ID" sz="1600" b="1" dirty="0">
                <a:solidFill>
                  <a:schemeClr val="tx1"/>
                </a:solidFill>
                <a:latin typeface="Montserrat"/>
                <a:ea typeface="Roboto"/>
              </a:rPr>
              <a:t>: 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Anita responsive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menjawab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komen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yang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membuat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pelanggannya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merasa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diperhatikan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.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D" sz="1600" b="1" dirty="0" err="1">
                <a:solidFill>
                  <a:schemeClr val="tx1"/>
                </a:solidFill>
                <a:latin typeface="Montserrat"/>
                <a:ea typeface="Roboto"/>
              </a:rPr>
              <a:t>Ukur</a:t>
            </a:r>
            <a:r>
              <a:rPr lang="en-ID" sz="1600" b="1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Montserrat"/>
                <a:ea typeface="Roboto"/>
              </a:rPr>
              <a:t>keberhasilan</a:t>
            </a:r>
            <a:r>
              <a:rPr lang="en-ID" sz="1600" b="1" dirty="0">
                <a:solidFill>
                  <a:schemeClr val="tx1"/>
                </a:solidFill>
                <a:latin typeface="Montserrat"/>
                <a:ea typeface="Roboto"/>
              </a:rPr>
              <a:t>: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Anita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menggunakan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analitik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facebook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untuk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memahami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demografi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pelanggannya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kemudian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menyesuaikan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target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audiensi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secara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teratur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 pada </a:t>
            </a:r>
            <a:r>
              <a:rPr lang="en-ID" sz="1600" dirty="0" err="1">
                <a:solidFill>
                  <a:schemeClr val="tx1"/>
                </a:solidFill>
                <a:latin typeface="Montserrat"/>
                <a:ea typeface="Roboto"/>
              </a:rPr>
              <a:t>iklan</a:t>
            </a:r>
            <a:r>
              <a:rPr lang="en-ID" sz="1600" dirty="0">
                <a:solidFill>
                  <a:schemeClr val="tx1"/>
                </a:solidFill>
                <a:latin typeface="Montserrat"/>
                <a:ea typeface="Roboto"/>
              </a:rPr>
              <a:t>.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endParaRPr lang="en-ID" sz="1600" dirty="0">
              <a:solidFill>
                <a:schemeClr val="tx1"/>
              </a:solidFill>
            </a:endParaRPr>
          </a:p>
          <a:p>
            <a:pPr algn="l"/>
            <a:endParaRPr lang="en-ID" sz="1600" dirty="0">
              <a:solidFill>
                <a:schemeClr val="tx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03820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7998</TotalTime>
  <Words>869</Words>
  <Application>Microsoft Office PowerPoint</Application>
  <PresentationFormat>Widescreen</PresentationFormat>
  <Paragraphs>96</Paragraphs>
  <Slides>17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Social Media Marketing Course </vt:lpstr>
      <vt:lpstr>PowerPoint Presentation</vt:lpstr>
      <vt:lpstr>PowerPoint Presentation</vt:lpstr>
      <vt:lpstr>TUJUAN MEDIA SOSIAL</vt:lpstr>
      <vt:lpstr>MANFAAT PEMASARAN MEDIA SOSIAL</vt:lpstr>
      <vt:lpstr>PLATFORM UNTUK BISNIS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Prinsip Umum Media Sosial</vt:lpstr>
      <vt:lpstr>Identifikasi Unsur-Unsur yang Akan Membentuk Rencana Pemasaran Media Sosial </vt:lpstr>
      <vt:lpstr>PowerPoint Presentation</vt:lpstr>
      <vt:lpstr>Pemasaran Media Sosial: Pemilihan Platform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</dc:title>
  <dc:creator>Diko Abhiwisna Inastu</dc:creator>
  <cp:lastModifiedBy>Diko Abhiwisna Inastu</cp:lastModifiedBy>
  <cp:revision>157</cp:revision>
  <dcterms:created xsi:type="dcterms:W3CDTF">2022-06-30T02:27:20Z</dcterms:created>
  <dcterms:modified xsi:type="dcterms:W3CDTF">2022-07-22T04:28:32Z</dcterms:modified>
</cp:coreProperties>
</file>